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30"/>
  </p:notesMasterIdLst>
  <p:handoutMasterIdLst>
    <p:handoutMasterId r:id="rId31"/>
  </p:handoutMasterIdLst>
  <p:sldIdLst>
    <p:sldId id="264" r:id="rId2"/>
    <p:sldId id="318" r:id="rId3"/>
    <p:sldId id="314" r:id="rId4"/>
    <p:sldId id="283" r:id="rId5"/>
    <p:sldId id="463" r:id="rId6"/>
    <p:sldId id="435" r:id="rId7"/>
    <p:sldId id="453" r:id="rId8"/>
    <p:sldId id="454" r:id="rId9"/>
    <p:sldId id="455" r:id="rId10"/>
    <p:sldId id="478" r:id="rId11"/>
    <p:sldId id="479" r:id="rId12"/>
    <p:sldId id="473" r:id="rId13"/>
    <p:sldId id="480" r:id="rId14"/>
    <p:sldId id="481" r:id="rId15"/>
    <p:sldId id="483" r:id="rId16"/>
    <p:sldId id="464" r:id="rId17"/>
    <p:sldId id="462" r:id="rId18"/>
    <p:sldId id="460" r:id="rId19"/>
    <p:sldId id="461" r:id="rId20"/>
    <p:sldId id="459" r:id="rId21"/>
    <p:sldId id="482" r:id="rId22"/>
    <p:sldId id="476" r:id="rId23"/>
    <p:sldId id="477" r:id="rId24"/>
    <p:sldId id="474" r:id="rId25"/>
    <p:sldId id="458" r:id="rId26"/>
    <p:sldId id="456" r:id="rId27"/>
    <p:sldId id="465" r:id="rId28"/>
    <p:sldId id="39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781"/>
    <a:srgbClr val="0099CC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88055" autoAdjust="0"/>
  </p:normalViewPr>
  <p:slideViewPr>
    <p:cSldViewPr>
      <p:cViewPr varScale="1">
        <p:scale>
          <a:sx n="85" d="100"/>
          <a:sy n="85" d="100"/>
        </p:scale>
        <p:origin x="13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E453E-6BAC-41B9-A3BA-93E198644F2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49DE1-0610-4BD7-9F38-3239D031186C}">
      <dgm:prSet/>
      <dgm:spPr/>
      <dgm:t>
        <a:bodyPr/>
        <a:lstStyle/>
        <a:p>
          <a:r>
            <a:rPr lang="en-US" b="1" dirty="0"/>
            <a:t>Man Le </a:t>
          </a:r>
          <a:r>
            <a:rPr lang="en-US" dirty="0"/>
            <a:t>– THEA Contracts &amp; Procurement Manager</a:t>
          </a:r>
        </a:p>
      </dgm:t>
    </dgm:pt>
    <dgm:pt modelId="{0C5DAF65-0E4E-420B-A2D7-08EBC6256C14}" type="parTrans" cxnId="{A671EE43-8A58-4E78-B7B1-6BA77FEDC344}">
      <dgm:prSet/>
      <dgm:spPr/>
      <dgm:t>
        <a:bodyPr/>
        <a:lstStyle/>
        <a:p>
          <a:endParaRPr lang="en-US"/>
        </a:p>
      </dgm:t>
    </dgm:pt>
    <dgm:pt modelId="{CB0F6A4D-29D5-44E9-BA47-D93FCBCD3FEF}" type="sibTrans" cxnId="{A671EE43-8A58-4E78-B7B1-6BA77FEDC344}">
      <dgm:prSet/>
      <dgm:spPr/>
      <dgm:t>
        <a:bodyPr/>
        <a:lstStyle/>
        <a:p>
          <a:endParaRPr lang="en-US"/>
        </a:p>
      </dgm:t>
    </dgm:pt>
    <dgm:pt modelId="{E2DA6A7F-B46F-4F24-9667-B00AF4D9694E}">
      <dgm:prSet/>
      <dgm:spPr/>
      <dgm:t>
        <a:bodyPr/>
        <a:lstStyle/>
        <a:p>
          <a:r>
            <a:rPr lang="en-US" b="1" dirty="0"/>
            <a:t>Dave May, PE </a:t>
          </a:r>
          <a:r>
            <a:rPr lang="en-US" dirty="0"/>
            <a:t>– THEA Director of Expressway Operations</a:t>
          </a:r>
        </a:p>
      </dgm:t>
    </dgm:pt>
    <dgm:pt modelId="{69A62843-E874-445A-9A4A-C0C5B7E2905E}" type="parTrans" cxnId="{94353A71-B373-47DF-A2F6-4999B55A3DBE}">
      <dgm:prSet/>
      <dgm:spPr/>
      <dgm:t>
        <a:bodyPr/>
        <a:lstStyle/>
        <a:p>
          <a:endParaRPr lang="en-US"/>
        </a:p>
      </dgm:t>
    </dgm:pt>
    <dgm:pt modelId="{ADF42691-8C32-4A3C-897F-C3C6F4253173}" type="sibTrans" cxnId="{94353A71-B373-47DF-A2F6-4999B55A3DBE}">
      <dgm:prSet/>
      <dgm:spPr/>
      <dgm:t>
        <a:bodyPr/>
        <a:lstStyle/>
        <a:p>
          <a:endParaRPr lang="en-US"/>
        </a:p>
      </dgm:t>
    </dgm:pt>
    <dgm:pt modelId="{03F9A530-B34A-4B3C-AABB-98FA9E10E07B}">
      <dgm:prSet/>
      <dgm:spPr/>
      <dgm:t>
        <a:bodyPr/>
        <a:lstStyle/>
        <a:p>
          <a:r>
            <a:rPr lang="en-US" b="1" dirty="0"/>
            <a:t>Bob Frey, AICP</a:t>
          </a:r>
          <a:r>
            <a:rPr lang="en-US" dirty="0"/>
            <a:t> – THEA Planning Director</a:t>
          </a:r>
        </a:p>
      </dgm:t>
    </dgm:pt>
    <dgm:pt modelId="{8C8FC544-6760-4FD9-9336-0C3EF41AB811}" type="parTrans" cxnId="{54059A05-2B61-4562-A902-FA046E57E6D5}">
      <dgm:prSet/>
      <dgm:spPr/>
      <dgm:t>
        <a:bodyPr/>
        <a:lstStyle/>
        <a:p>
          <a:endParaRPr lang="en-US"/>
        </a:p>
      </dgm:t>
    </dgm:pt>
    <dgm:pt modelId="{C1B291AD-9947-456C-ABE3-583DA50BA5E8}" type="sibTrans" cxnId="{54059A05-2B61-4562-A902-FA046E57E6D5}">
      <dgm:prSet/>
      <dgm:spPr/>
      <dgm:t>
        <a:bodyPr/>
        <a:lstStyle/>
        <a:p>
          <a:endParaRPr lang="en-US"/>
        </a:p>
      </dgm:t>
    </dgm:pt>
    <dgm:pt modelId="{ABAC4B26-1284-474D-B37F-55B4E0C96A1C}">
      <dgm:prSet/>
      <dgm:spPr/>
      <dgm:t>
        <a:bodyPr/>
        <a:lstStyle/>
        <a:p>
          <a:r>
            <a:rPr lang="en-US" b="1" dirty="0"/>
            <a:t>Christina Kopp, AICP </a:t>
          </a:r>
          <a:r>
            <a:rPr lang="en-US" dirty="0"/>
            <a:t>– THEA Deputy Planning Director</a:t>
          </a:r>
        </a:p>
      </dgm:t>
    </dgm:pt>
    <dgm:pt modelId="{40AB49AF-05A6-4F93-BE15-603A8718F9D8}" type="parTrans" cxnId="{983E4A22-F7DB-4785-8A1B-4DF900730F2F}">
      <dgm:prSet/>
      <dgm:spPr/>
      <dgm:t>
        <a:bodyPr/>
        <a:lstStyle/>
        <a:p>
          <a:endParaRPr lang="en-US"/>
        </a:p>
      </dgm:t>
    </dgm:pt>
    <dgm:pt modelId="{FBB5DDBB-20C1-4E00-9801-966E16BB45B4}" type="sibTrans" cxnId="{983E4A22-F7DB-4785-8A1B-4DF900730F2F}">
      <dgm:prSet/>
      <dgm:spPr/>
      <dgm:t>
        <a:bodyPr/>
        <a:lstStyle/>
        <a:p>
          <a:endParaRPr lang="en-US"/>
        </a:p>
      </dgm:t>
    </dgm:pt>
    <dgm:pt modelId="{A871B742-4C27-40AE-AA8E-E0CCF78A92F3}">
      <dgm:prSet/>
      <dgm:spPr/>
      <dgm:t>
        <a:bodyPr/>
        <a:lstStyle/>
        <a:p>
          <a:r>
            <a:rPr lang="en-US" b="1" dirty="0"/>
            <a:t>Sue Chrzan – </a:t>
          </a:r>
          <a:r>
            <a:rPr lang="en-US" dirty="0"/>
            <a:t>THEA Director of Public Affairs &amp; Communication</a:t>
          </a:r>
        </a:p>
      </dgm:t>
    </dgm:pt>
    <dgm:pt modelId="{5D1173ED-BDC4-4C27-BE22-FCAE2EBEA940}" type="parTrans" cxnId="{CD8D841E-EA46-4CB2-802A-CCD5D3607865}">
      <dgm:prSet/>
      <dgm:spPr/>
      <dgm:t>
        <a:bodyPr/>
        <a:lstStyle/>
        <a:p>
          <a:endParaRPr lang="en-US"/>
        </a:p>
      </dgm:t>
    </dgm:pt>
    <dgm:pt modelId="{8B77206F-C604-41B9-BC03-EED9422E1754}" type="sibTrans" cxnId="{CD8D841E-EA46-4CB2-802A-CCD5D3607865}">
      <dgm:prSet/>
      <dgm:spPr/>
      <dgm:t>
        <a:bodyPr/>
        <a:lstStyle/>
        <a:p>
          <a:endParaRPr lang="en-US"/>
        </a:p>
      </dgm:t>
    </dgm:pt>
    <dgm:pt modelId="{2C5FB8B4-F5A9-4175-9334-063D540BE095}">
      <dgm:prSet/>
      <dgm:spPr/>
      <dgm:t>
        <a:bodyPr/>
        <a:lstStyle/>
        <a:p>
          <a:r>
            <a:rPr lang="en-US" b="1" dirty="0"/>
            <a:t>Anna Quinones </a:t>
          </a:r>
          <a:r>
            <a:rPr lang="en-US" dirty="0"/>
            <a:t>– THEA Project Manager</a:t>
          </a:r>
        </a:p>
      </dgm:t>
    </dgm:pt>
    <dgm:pt modelId="{659B7412-7D26-475A-862E-1C3F4F0F5322}" type="parTrans" cxnId="{1D84649D-7687-475D-8AD6-54E2686E1641}">
      <dgm:prSet/>
      <dgm:spPr/>
      <dgm:t>
        <a:bodyPr/>
        <a:lstStyle/>
        <a:p>
          <a:endParaRPr lang="en-US"/>
        </a:p>
      </dgm:t>
    </dgm:pt>
    <dgm:pt modelId="{F926DA6D-4CAC-46DE-9E3A-0D06FA07BEBB}" type="sibTrans" cxnId="{1D84649D-7687-475D-8AD6-54E2686E1641}">
      <dgm:prSet/>
      <dgm:spPr/>
      <dgm:t>
        <a:bodyPr/>
        <a:lstStyle/>
        <a:p>
          <a:endParaRPr lang="en-US"/>
        </a:p>
      </dgm:t>
    </dgm:pt>
    <dgm:pt modelId="{FBF2ADA7-A402-498E-A256-09C6B9A82F92}">
      <dgm:prSet/>
      <dgm:spPr/>
      <dgm:t>
        <a:bodyPr/>
        <a:lstStyle/>
        <a:p>
          <a:r>
            <a:rPr lang="en-US" b="1"/>
            <a:t>Jim Drapp, PE </a:t>
          </a:r>
          <a:r>
            <a:rPr lang="en-US"/>
            <a:t>– THEA GEC</a:t>
          </a:r>
          <a:endParaRPr lang="en-US" dirty="0"/>
        </a:p>
      </dgm:t>
    </dgm:pt>
    <dgm:pt modelId="{8D6D83D2-4704-4494-8D9C-FF6E9D294F75}" type="parTrans" cxnId="{EF297340-07ED-4D0C-9572-FEBF0A803E8E}">
      <dgm:prSet/>
      <dgm:spPr/>
      <dgm:t>
        <a:bodyPr/>
        <a:lstStyle/>
        <a:p>
          <a:endParaRPr lang="en-US"/>
        </a:p>
      </dgm:t>
    </dgm:pt>
    <dgm:pt modelId="{1F85BB87-8B9D-4758-8FF7-8C52877A2810}" type="sibTrans" cxnId="{EF297340-07ED-4D0C-9572-FEBF0A803E8E}">
      <dgm:prSet/>
      <dgm:spPr/>
      <dgm:t>
        <a:bodyPr/>
        <a:lstStyle/>
        <a:p>
          <a:endParaRPr lang="en-US"/>
        </a:p>
      </dgm:t>
    </dgm:pt>
    <dgm:pt modelId="{25149306-916D-4290-9A3C-A15BB6A5EA67}">
      <dgm:prSet/>
      <dgm:spPr/>
      <dgm:t>
        <a:bodyPr/>
        <a:lstStyle/>
        <a:p>
          <a:r>
            <a:rPr lang="en-US" b="1" dirty="0"/>
            <a:t>Laura Lockwood-</a:t>
          </a:r>
          <a:r>
            <a:rPr lang="en-US" b="1" dirty="0" err="1"/>
            <a:t>Herrscher</a:t>
          </a:r>
          <a:r>
            <a:rPr lang="en-US" b="1" dirty="0"/>
            <a:t> – </a:t>
          </a:r>
          <a:r>
            <a:rPr lang="en-US" dirty="0"/>
            <a:t>THEA GEC</a:t>
          </a:r>
        </a:p>
      </dgm:t>
    </dgm:pt>
    <dgm:pt modelId="{C6211A89-3044-4809-8C7A-3CAFFAED2ED1}" type="parTrans" cxnId="{5A948DAC-32BE-4027-AA3B-AC52DB9BC2B5}">
      <dgm:prSet/>
      <dgm:spPr/>
      <dgm:t>
        <a:bodyPr/>
        <a:lstStyle/>
        <a:p>
          <a:endParaRPr lang="en-US"/>
        </a:p>
      </dgm:t>
    </dgm:pt>
    <dgm:pt modelId="{586B5E27-8097-4DA7-B405-8531CE3F49E7}" type="sibTrans" cxnId="{5A948DAC-32BE-4027-AA3B-AC52DB9BC2B5}">
      <dgm:prSet/>
      <dgm:spPr/>
      <dgm:t>
        <a:bodyPr/>
        <a:lstStyle/>
        <a:p>
          <a:endParaRPr lang="en-US"/>
        </a:p>
      </dgm:t>
    </dgm:pt>
    <dgm:pt modelId="{4A611D28-7203-45CB-9F06-E7C562E155ED}">
      <dgm:prSet/>
      <dgm:spPr/>
      <dgm:t>
        <a:bodyPr/>
        <a:lstStyle/>
        <a:p>
          <a:r>
            <a:rPr lang="en-US" b="1" dirty="0"/>
            <a:t>Al Stewart, PE </a:t>
          </a:r>
          <a:r>
            <a:rPr lang="en-US" dirty="0"/>
            <a:t>– THEA GEC</a:t>
          </a:r>
        </a:p>
      </dgm:t>
    </dgm:pt>
    <dgm:pt modelId="{23E49139-E84F-4CEF-B74B-D37E6365B900}" type="parTrans" cxnId="{2BB86F33-7928-4749-8027-79B42F8D2747}">
      <dgm:prSet/>
      <dgm:spPr/>
      <dgm:t>
        <a:bodyPr/>
        <a:lstStyle/>
        <a:p>
          <a:endParaRPr lang="en-US"/>
        </a:p>
      </dgm:t>
    </dgm:pt>
    <dgm:pt modelId="{90E3A743-07FF-4512-97E9-080E5BB4D541}" type="sibTrans" cxnId="{2BB86F33-7928-4749-8027-79B42F8D2747}">
      <dgm:prSet/>
      <dgm:spPr/>
      <dgm:t>
        <a:bodyPr/>
        <a:lstStyle/>
        <a:p>
          <a:endParaRPr lang="en-US"/>
        </a:p>
      </dgm:t>
    </dgm:pt>
    <dgm:pt modelId="{2C990B57-DDC9-480A-82D1-69F0BBA15EB7}" type="pres">
      <dgm:prSet presAssocID="{551E453E-6BAC-41B9-A3BA-93E198644F20}" presName="vert0" presStyleCnt="0">
        <dgm:presLayoutVars>
          <dgm:dir/>
          <dgm:animOne val="branch"/>
          <dgm:animLvl val="lvl"/>
        </dgm:presLayoutVars>
      </dgm:prSet>
      <dgm:spPr/>
    </dgm:pt>
    <dgm:pt modelId="{6C89E0F5-3783-4CB4-9C80-25E6829343E9}" type="pres">
      <dgm:prSet presAssocID="{A3949DE1-0610-4BD7-9F38-3239D031186C}" presName="thickLine" presStyleLbl="alignNode1" presStyleIdx="0" presStyleCnt="9"/>
      <dgm:spPr/>
    </dgm:pt>
    <dgm:pt modelId="{A64302D1-F49F-4DA0-89C8-3E09F2386A9D}" type="pres">
      <dgm:prSet presAssocID="{A3949DE1-0610-4BD7-9F38-3239D031186C}" presName="horz1" presStyleCnt="0"/>
      <dgm:spPr/>
    </dgm:pt>
    <dgm:pt modelId="{6497E0CF-AA1D-4E62-8F39-CC9EC75E766A}" type="pres">
      <dgm:prSet presAssocID="{A3949DE1-0610-4BD7-9F38-3239D031186C}" presName="tx1" presStyleLbl="revTx" presStyleIdx="0" presStyleCnt="9"/>
      <dgm:spPr/>
    </dgm:pt>
    <dgm:pt modelId="{E615C9A1-1D93-4729-A32B-0A87159D9A46}" type="pres">
      <dgm:prSet presAssocID="{A3949DE1-0610-4BD7-9F38-3239D031186C}" presName="vert1" presStyleCnt="0"/>
      <dgm:spPr/>
    </dgm:pt>
    <dgm:pt modelId="{0C23DECE-7B5E-42C2-BDC6-94EC925E0D14}" type="pres">
      <dgm:prSet presAssocID="{E2DA6A7F-B46F-4F24-9667-B00AF4D9694E}" presName="thickLine" presStyleLbl="alignNode1" presStyleIdx="1" presStyleCnt="9"/>
      <dgm:spPr/>
    </dgm:pt>
    <dgm:pt modelId="{38FC7ED9-C0C1-4A85-B2F4-1A94B9A5ED7A}" type="pres">
      <dgm:prSet presAssocID="{E2DA6A7F-B46F-4F24-9667-B00AF4D9694E}" presName="horz1" presStyleCnt="0"/>
      <dgm:spPr/>
    </dgm:pt>
    <dgm:pt modelId="{78C59FCA-7211-4648-AA19-74FCDEF8E4AD}" type="pres">
      <dgm:prSet presAssocID="{E2DA6A7F-B46F-4F24-9667-B00AF4D9694E}" presName="tx1" presStyleLbl="revTx" presStyleIdx="1" presStyleCnt="9"/>
      <dgm:spPr/>
    </dgm:pt>
    <dgm:pt modelId="{A5DE31AD-738A-4296-AA70-DF3430EA62C1}" type="pres">
      <dgm:prSet presAssocID="{E2DA6A7F-B46F-4F24-9667-B00AF4D9694E}" presName="vert1" presStyleCnt="0"/>
      <dgm:spPr/>
    </dgm:pt>
    <dgm:pt modelId="{25807A2E-CB29-4613-9DE0-8F183DE3BEF7}" type="pres">
      <dgm:prSet presAssocID="{03F9A530-B34A-4B3C-AABB-98FA9E10E07B}" presName="thickLine" presStyleLbl="alignNode1" presStyleIdx="2" presStyleCnt="9"/>
      <dgm:spPr/>
    </dgm:pt>
    <dgm:pt modelId="{FC6DE96B-AD83-4FE9-A9A3-AD92E21EABC7}" type="pres">
      <dgm:prSet presAssocID="{03F9A530-B34A-4B3C-AABB-98FA9E10E07B}" presName="horz1" presStyleCnt="0"/>
      <dgm:spPr/>
    </dgm:pt>
    <dgm:pt modelId="{A4231592-525A-4BF5-A26B-D361856D9F63}" type="pres">
      <dgm:prSet presAssocID="{03F9A530-B34A-4B3C-AABB-98FA9E10E07B}" presName="tx1" presStyleLbl="revTx" presStyleIdx="2" presStyleCnt="9"/>
      <dgm:spPr/>
    </dgm:pt>
    <dgm:pt modelId="{6CEE32EE-D04E-45F7-8BEA-9A37D98A44B7}" type="pres">
      <dgm:prSet presAssocID="{03F9A530-B34A-4B3C-AABB-98FA9E10E07B}" presName="vert1" presStyleCnt="0"/>
      <dgm:spPr/>
    </dgm:pt>
    <dgm:pt modelId="{5D97E7D0-E387-481E-A73F-5437BB5EF479}" type="pres">
      <dgm:prSet presAssocID="{ABAC4B26-1284-474D-B37F-55B4E0C96A1C}" presName="thickLine" presStyleLbl="alignNode1" presStyleIdx="3" presStyleCnt="9"/>
      <dgm:spPr/>
    </dgm:pt>
    <dgm:pt modelId="{458BEFB9-B721-4181-8E7A-30178AD14AD1}" type="pres">
      <dgm:prSet presAssocID="{ABAC4B26-1284-474D-B37F-55B4E0C96A1C}" presName="horz1" presStyleCnt="0"/>
      <dgm:spPr/>
    </dgm:pt>
    <dgm:pt modelId="{9CF2B93E-B0F0-46CC-9E27-B3B8F4BD0529}" type="pres">
      <dgm:prSet presAssocID="{ABAC4B26-1284-474D-B37F-55B4E0C96A1C}" presName="tx1" presStyleLbl="revTx" presStyleIdx="3" presStyleCnt="9"/>
      <dgm:spPr/>
    </dgm:pt>
    <dgm:pt modelId="{23DD615B-2EF6-4D49-98FE-349247236B82}" type="pres">
      <dgm:prSet presAssocID="{ABAC4B26-1284-474D-B37F-55B4E0C96A1C}" presName="vert1" presStyleCnt="0"/>
      <dgm:spPr/>
    </dgm:pt>
    <dgm:pt modelId="{53E5166C-B381-40E1-B24F-EE5FFB342355}" type="pres">
      <dgm:prSet presAssocID="{A871B742-4C27-40AE-AA8E-E0CCF78A92F3}" presName="thickLine" presStyleLbl="alignNode1" presStyleIdx="4" presStyleCnt="9"/>
      <dgm:spPr/>
    </dgm:pt>
    <dgm:pt modelId="{BA41EEFC-666D-4788-AF2A-CDDC626744D4}" type="pres">
      <dgm:prSet presAssocID="{A871B742-4C27-40AE-AA8E-E0CCF78A92F3}" presName="horz1" presStyleCnt="0"/>
      <dgm:spPr/>
    </dgm:pt>
    <dgm:pt modelId="{3A4A5E7F-63AE-4FC7-B482-F05DF1278787}" type="pres">
      <dgm:prSet presAssocID="{A871B742-4C27-40AE-AA8E-E0CCF78A92F3}" presName="tx1" presStyleLbl="revTx" presStyleIdx="4" presStyleCnt="9"/>
      <dgm:spPr/>
    </dgm:pt>
    <dgm:pt modelId="{E1B357CA-4AF7-441C-9BFA-6A386EDF9F3A}" type="pres">
      <dgm:prSet presAssocID="{A871B742-4C27-40AE-AA8E-E0CCF78A92F3}" presName="vert1" presStyleCnt="0"/>
      <dgm:spPr/>
    </dgm:pt>
    <dgm:pt modelId="{59FF802B-D44E-44A9-9836-86B16CD5937B}" type="pres">
      <dgm:prSet presAssocID="{2C5FB8B4-F5A9-4175-9334-063D540BE095}" presName="thickLine" presStyleLbl="alignNode1" presStyleIdx="5" presStyleCnt="9"/>
      <dgm:spPr/>
    </dgm:pt>
    <dgm:pt modelId="{ED134983-6A0D-473C-9DE5-D13848A4DA4F}" type="pres">
      <dgm:prSet presAssocID="{2C5FB8B4-F5A9-4175-9334-063D540BE095}" presName="horz1" presStyleCnt="0"/>
      <dgm:spPr/>
    </dgm:pt>
    <dgm:pt modelId="{2419CC3F-8FE4-4B80-BE42-ACCD6FA150EB}" type="pres">
      <dgm:prSet presAssocID="{2C5FB8B4-F5A9-4175-9334-063D540BE095}" presName="tx1" presStyleLbl="revTx" presStyleIdx="5" presStyleCnt="9"/>
      <dgm:spPr/>
    </dgm:pt>
    <dgm:pt modelId="{3329A20F-81F6-40C9-BC5A-18B11797CA3B}" type="pres">
      <dgm:prSet presAssocID="{2C5FB8B4-F5A9-4175-9334-063D540BE095}" presName="vert1" presStyleCnt="0"/>
      <dgm:spPr/>
    </dgm:pt>
    <dgm:pt modelId="{E7405E2D-22F0-47AC-B1E3-51FF534DBFE4}" type="pres">
      <dgm:prSet presAssocID="{FBF2ADA7-A402-498E-A256-09C6B9A82F92}" presName="thickLine" presStyleLbl="alignNode1" presStyleIdx="6" presStyleCnt="9"/>
      <dgm:spPr/>
    </dgm:pt>
    <dgm:pt modelId="{B0085FDF-0978-4CE9-BF57-952A357923B9}" type="pres">
      <dgm:prSet presAssocID="{FBF2ADA7-A402-498E-A256-09C6B9A82F92}" presName="horz1" presStyleCnt="0"/>
      <dgm:spPr/>
    </dgm:pt>
    <dgm:pt modelId="{3A330FF4-EA27-4C98-BFF6-AB2ED6C65996}" type="pres">
      <dgm:prSet presAssocID="{FBF2ADA7-A402-498E-A256-09C6B9A82F92}" presName="tx1" presStyleLbl="revTx" presStyleIdx="6" presStyleCnt="9"/>
      <dgm:spPr/>
    </dgm:pt>
    <dgm:pt modelId="{DC677799-275C-4539-A501-2C4F760589F9}" type="pres">
      <dgm:prSet presAssocID="{FBF2ADA7-A402-498E-A256-09C6B9A82F92}" presName="vert1" presStyleCnt="0"/>
      <dgm:spPr/>
    </dgm:pt>
    <dgm:pt modelId="{87EB90D7-072A-4E7C-A27F-CCDBB8C05A38}" type="pres">
      <dgm:prSet presAssocID="{25149306-916D-4290-9A3C-A15BB6A5EA67}" presName="thickLine" presStyleLbl="alignNode1" presStyleIdx="7" presStyleCnt="9"/>
      <dgm:spPr/>
    </dgm:pt>
    <dgm:pt modelId="{E4E699E7-8561-4CF8-965C-B95A015167EC}" type="pres">
      <dgm:prSet presAssocID="{25149306-916D-4290-9A3C-A15BB6A5EA67}" presName="horz1" presStyleCnt="0"/>
      <dgm:spPr/>
    </dgm:pt>
    <dgm:pt modelId="{7B5F84C6-7FB5-405E-8ACE-018EA0F8BD0D}" type="pres">
      <dgm:prSet presAssocID="{25149306-916D-4290-9A3C-A15BB6A5EA67}" presName="tx1" presStyleLbl="revTx" presStyleIdx="7" presStyleCnt="9"/>
      <dgm:spPr/>
    </dgm:pt>
    <dgm:pt modelId="{C67A5461-D7D0-47BA-9865-5BA893E94365}" type="pres">
      <dgm:prSet presAssocID="{25149306-916D-4290-9A3C-A15BB6A5EA67}" presName="vert1" presStyleCnt="0"/>
      <dgm:spPr/>
    </dgm:pt>
    <dgm:pt modelId="{AABEE993-309C-42F0-880B-69CC4C21D87E}" type="pres">
      <dgm:prSet presAssocID="{4A611D28-7203-45CB-9F06-E7C562E155ED}" presName="thickLine" presStyleLbl="alignNode1" presStyleIdx="8" presStyleCnt="9"/>
      <dgm:spPr/>
    </dgm:pt>
    <dgm:pt modelId="{4A39B878-4ACB-4013-9FD3-ABB8DBC5AFD0}" type="pres">
      <dgm:prSet presAssocID="{4A611D28-7203-45CB-9F06-E7C562E155ED}" presName="horz1" presStyleCnt="0"/>
      <dgm:spPr/>
    </dgm:pt>
    <dgm:pt modelId="{041DDC59-79B0-40B3-81CD-23A07CD8E455}" type="pres">
      <dgm:prSet presAssocID="{4A611D28-7203-45CB-9F06-E7C562E155ED}" presName="tx1" presStyleLbl="revTx" presStyleIdx="8" presStyleCnt="9"/>
      <dgm:spPr/>
    </dgm:pt>
    <dgm:pt modelId="{37F42A5D-C3EB-40C6-A4B6-A020B15D0220}" type="pres">
      <dgm:prSet presAssocID="{4A611D28-7203-45CB-9F06-E7C562E155ED}" presName="vert1" presStyleCnt="0"/>
      <dgm:spPr/>
    </dgm:pt>
  </dgm:ptLst>
  <dgm:cxnLst>
    <dgm:cxn modelId="{54059A05-2B61-4562-A902-FA046E57E6D5}" srcId="{551E453E-6BAC-41B9-A3BA-93E198644F20}" destId="{03F9A530-B34A-4B3C-AABB-98FA9E10E07B}" srcOrd="2" destOrd="0" parTransId="{8C8FC544-6760-4FD9-9336-0C3EF41AB811}" sibTransId="{C1B291AD-9947-456C-ABE3-583DA50BA5E8}"/>
    <dgm:cxn modelId="{CD8D841E-EA46-4CB2-802A-CCD5D3607865}" srcId="{551E453E-6BAC-41B9-A3BA-93E198644F20}" destId="{A871B742-4C27-40AE-AA8E-E0CCF78A92F3}" srcOrd="4" destOrd="0" parTransId="{5D1173ED-BDC4-4C27-BE22-FCAE2EBEA940}" sibTransId="{8B77206F-C604-41B9-BC03-EED9422E1754}"/>
    <dgm:cxn modelId="{983E4A22-F7DB-4785-8A1B-4DF900730F2F}" srcId="{551E453E-6BAC-41B9-A3BA-93E198644F20}" destId="{ABAC4B26-1284-474D-B37F-55B4E0C96A1C}" srcOrd="3" destOrd="0" parTransId="{40AB49AF-05A6-4F93-BE15-603A8718F9D8}" sibTransId="{FBB5DDBB-20C1-4E00-9801-966E16BB45B4}"/>
    <dgm:cxn modelId="{DEDB832A-D97A-4C72-AF7F-E30EA60BD51E}" type="presOf" srcId="{A3949DE1-0610-4BD7-9F38-3239D031186C}" destId="{6497E0CF-AA1D-4E62-8F39-CC9EC75E766A}" srcOrd="0" destOrd="0" presId="urn:microsoft.com/office/officeart/2008/layout/LinedList"/>
    <dgm:cxn modelId="{2BB86F33-7928-4749-8027-79B42F8D2747}" srcId="{551E453E-6BAC-41B9-A3BA-93E198644F20}" destId="{4A611D28-7203-45CB-9F06-E7C562E155ED}" srcOrd="8" destOrd="0" parTransId="{23E49139-E84F-4CEF-B74B-D37E6365B900}" sibTransId="{90E3A743-07FF-4512-97E9-080E5BB4D541}"/>
    <dgm:cxn modelId="{EF297340-07ED-4D0C-9572-FEBF0A803E8E}" srcId="{551E453E-6BAC-41B9-A3BA-93E198644F20}" destId="{FBF2ADA7-A402-498E-A256-09C6B9A82F92}" srcOrd="6" destOrd="0" parTransId="{8D6D83D2-4704-4494-8D9C-FF6E9D294F75}" sibTransId="{1F85BB87-8B9D-4758-8FF7-8C52877A2810}"/>
    <dgm:cxn modelId="{A671EE43-8A58-4E78-B7B1-6BA77FEDC344}" srcId="{551E453E-6BAC-41B9-A3BA-93E198644F20}" destId="{A3949DE1-0610-4BD7-9F38-3239D031186C}" srcOrd="0" destOrd="0" parTransId="{0C5DAF65-0E4E-420B-A2D7-08EBC6256C14}" sibTransId="{CB0F6A4D-29D5-44E9-BA47-D93FCBCD3FEF}"/>
    <dgm:cxn modelId="{8522D86C-41D1-4687-92A0-3C437F091225}" type="presOf" srcId="{4A611D28-7203-45CB-9F06-E7C562E155ED}" destId="{041DDC59-79B0-40B3-81CD-23A07CD8E455}" srcOrd="0" destOrd="0" presId="urn:microsoft.com/office/officeart/2008/layout/LinedList"/>
    <dgm:cxn modelId="{94353A71-B373-47DF-A2F6-4999B55A3DBE}" srcId="{551E453E-6BAC-41B9-A3BA-93E198644F20}" destId="{E2DA6A7F-B46F-4F24-9667-B00AF4D9694E}" srcOrd="1" destOrd="0" parTransId="{69A62843-E874-445A-9A4A-C0C5B7E2905E}" sibTransId="{ADF42691-8C32-4A3C-897F-C3C6F4253173}"/>
    <dgm:cxn modelId="{52721186-1F06-4941-8F16-7520AF6BACB3}" type="presOf" srcId="{03F9A530-B34A-4B3C-AABB-98FA9E10E07B}" destId="{A4231592-525A-4BF5-A26B-D361856D9F63}" srcOrd="0" destOrd="0" presId="urn:microsoft.com/office/officeart/2008/layout/LinedList"/>
    <dgm:cxn modelId="{8052BF90-8582-45CA-8809-C0B4891A2586}" type="presOf" srcId="{25149306-916D-4290-9A3C-A15BB6A5EA67}" destId="{7B5F84C6-7FB5-405E-8ACE-018EA0F8BD0D}" srcOrd="0" destOrd="0" presId="urn:microsoft.com/office/officeart/2008/layout/LinedList"/>
    <dgm:cxn modelId="{E9D2B693-0110-4231-9EF6-FA2B51839120}" type="presOf" srcId="{2C5FB8B4-F5A9-4175-9334-063D540BE095}" destId="{2419CC3F-8FE4-4B80-BE42-ACCD6FA150EB}" srcOrd="0" destOrd="0" presId="urn:microsoft.com/office/officeart/2008/layout/LinedList"/>
    <dgm:cxn modelId="{1D84649D-7687-475D-8AD6-54E2686E1641}" srcId="{551E453E-6BAC-41B9-A3BA-93E198644F20}" destId="{2C5FB8B4-F5A9-4175-9334-063D540BE095}" srcOrd="5" destOrd="0" parTransId="{659B7412-7D26-475A-862E-1C3F4F0F5322}" sibTransId="{F926DA6D-4CAC-46DE-9E3A-0D06FA07BEBB}"/>
    <dgm:cxn modelId="{5A948DAC-32BE-4027-AA3B-AC52DB9BC2B5}" srcId="{551E453E-6BAC-41B9-A3BA-93E198644F20}" destId="{25149306-916D-4290-9A3C-A15BB6A5EA67}" srcOrd="7" destOrd="0" parTransId="{C6211A89-3044-4809-8C7A-3CAFFAED2ED1}" sibTransId="{586B5E27-8097-4DA7-B405-8531CE3F49E7}"/>
    <dgm:cxn modelId="{1CAB89B5-CD67-4840-9F2A-96A1C9B95B03}" type="presOf" srcId="{ABAC4B26-1284-474D-B37F-55B4E0C96A1C}" destId="{9CF2B93E-B0F0-46CC-9E27-B3B8F4BD0529}" srcOrd="0" destOrd="0" presId="urn:microsoft.com/office/officeart/2008/layout/LinedList"/>
    <dgm:cxn modelId="{C2A12ABF-BB68-4236-B8F0-4255DD87319B}" type="presOf" srcId="{551E453E-6BAC-41B9-A3BA-93E198644F20}" destId="{2C990B57-DDC9-480A-82D1-69F0BBA15EB7}" srcOrd="0" destOrd="0" presId="urn:microsoft.com/office/officeart/2008/layout/LinedList"/>
    <dgm:cxn modelId="{00759ECC-EDA8-4E3D-ADC1-2E4D1BFFFCE0}" type="presOf" srcId="{A871B742-4C27-40AE-AA8E-E0CCF78A92F3}" destId="{3A4A5E7F-63AE-4FC7-B482-F05DF1278787}" srcOrd="0" destOrd="0" presId="urn:microsoft.com/office/officeart/2008/layout/LinedList"/>
    <dgm:cxn modelId="{331529D9-A469-46FE-BB5C-1AAFDE84D83D}" type="presOf" srcId="{FBF2ADA7-A402-498E-A256-09C6B9A82F92}" destId="{3A330FF4-EA27-4C98-BFF6-AB2ED6C65996}" srcOrd="0" destOrd="0" presId="urn:microsoft.com/office/officeart/2008/layout/LinedList"/>
    <dgm:cxn modelId="{D36572F4-4231-42EF-ADBD-A4EEEC08FD4D}" type="presOf" srcId="{E2DA6A7F-B46F-4F24-9667-B00AF4D9694E}" destId="{78C59FCA-7211-4648-AA19-74FCDEF8E4AD}" srcOrd="0" destOrd="0" presId="urn:microsoft.com/office/officeart/2008/layout/LinedList"/>
    <dgm:cxn modelId="{4D7E391E-F402-43C9-B4C9-20DB4A8F2DA4}" type="presParOf" srcId="{2C990B57-DDC9-480A-82D1-69F0BBA15EB7}" destId="{6C89E0F5-3783-4CB4-9C80-25E6829343E9}" srcOrd="0" destOrd="0" presId="urn:microsoft.com/office/officeart/2008/layout/LinedList"/>
    <dgm:cxn modelId="{381C2622-7A70-4EBB-B082-59D0EACC8B77}" type="presParOf" srcId="{2C990B57-DDC9-480A-82D1-69F0BBA15EB7}" destId="{A64302D1-F49F-4DA0-89C8-3E09F2386A9D}" srcOrd="1" destOrd="0" presId="urn:microsoft.com/office/officeart/2008/layout/LinedList"/>
    <dgm:cxn modelId="{D69B3169-A555-43CD-9085-001C2CF8DFD3}" type="presParOf" srcId="{A64302D1-F49F-4DA0-89C8-3E09F2386A9D}" destId="{6497E0CF-AA1D-4E62-8F39-CC9EC75E766A}" srcOrd="0" destOrd="0" presId="urn:microsoft.com/office/officeart/2008/layout/LinedList"/>
    <dgm:cxn modelId="{8AD78A3D-C097-447C-BF03-CF4E5435A20E}" type="presParOf" srcId="{A64302D1-F49F-4DA0-89C8-3E09F2386A9D}" destId="{E615C9A1-1D93-4729-A32B-0A87159D9A46}" srcOrd="1" destOrd="0" presId="urn:microsoft.com/office/officeart/2008/layout/LinedList"/>
    <dgm:cxn modelId="{6E6DADDB-17DB-4A08-B655-15F59E5B742C}" type="presParOf" srcId="{2C990B57-DDC9-480A-82D1-69F0BBA15EB7}" destId="{0C23DECE-7B5E-42C2-BDC6-94EC925E0D14}" srcOrd="2" destOrd="0" presId="urn:microsoft.com/office/officeart/2008/layout/LinedList"/>
    <dgm:cxn modelId="{CC3DBD8D-4ADA-461D-A740-C5A327667F4A}" type="presParOf" srcId="{2C990B57-DDC9-480A-82D1-69F0BBA15EB7}" destId="{38FC7ED9-C0C1-4A85-B2F4-1A94B9A5ED7A}" srcOrd="3" destOrd="0" presId="urn:microsoft.com/office/officeart/2008/layout/LinedList"/>
    <dgm:cxn modelId="{7E54224E-F286-46DF-B0B1-E111D134BDC9}" type="presParOf" srcId="{38FC7ED9-C0C1-4A85-B2F4-1A94B9A5ED7A}" destId="{78C59FCA-7211-4648-AA19-74FCDEF8E4AD}" srcOrd="0" destOrd="0" presId="urn:microsoft.com/office/officeart/2008/layout/LinedList"/>
    <dgm:cxn modelId="{25B050AB-5B51-483B-99D7-FE200D99F472}" type="presParOf" srcId="{38FC7ED9-C0C1-4A85-B2F4-1A94B9A5ED7A}" destId="{A5DE31AD-738A-4296-AA70-DF3430EA62C1}" srcOrd="1" destOrd="0" presId="urn:microsoft.com/office/officeart/2008/layout/LinedList"/>
    <dgm:cxn modelId="{E58D3E03-71CA-48C5-8107-56E1D518EEA7}" type="presParOf" srcId="{2C990B57-DDC9-480A-82D1-69F0BBA15EB7}" destId="{25807A2E-CB29-4613-9DE0-8F183DE3BEF7}" srcOrd="4" destOrd="0" presId="urn:microsoft.com/office/officeart/2008/layout/LinedList"/>
    <dgm:cxn modelId="{0F3D51CA-C4AC-4165-8664-B2845DEE7C9A}" type="presParOf" srcId="{2C990B57-DDC9-480A-82D1-69F0BBA15EB7}" destId="{FC6DE96B-AD83-4FE9-A9A3-AD92E21EABC7}" srcOrd="5" destOrd="0" presId="urn:microsoft.com/office/officeart/2008/layout/LinedList"/>
    <dgm:cxn modelId="{0BC8D4D0-E2F6-4ED7-A27E-1EB2438920EA}" type="presParOf" srcId="{FC6DE96B-AD83-4FE9-A9A3-AD92E21EABC7}" destId="{A4231592-525A-4BF5-A26B-D361856D9F63}" srcOrd="0" destOrd="0" presId="urn:microsoft.com/office/officeart/2008/layout/LinedList"/>
    <dgm:cxn modelId="{B1F76B7D-B5A8-4350-AE90-78F3848D3C77}" type="presParOf" srcId="{FC6DE96B-AD83-4FE9-A9A3-AD92E21EABC7}" destId="{6CEE32EE-D04E-45F7-8BEA-9A37D98A44B7}" srcOrd="1" destOrd="0" presId="urn:microsoft.com/office/officeart/2008/layout/LinedList"/>
    <dgm:cxn modelId="{FEB5D598-7EE7-4B0A-938F-FA02BEA1F7F6}" type="presParOf" srcId="{2C990B57-DDC9-480A-82D1-69F0BBA15EB7}" destId="{5D97E7D0-E387-481E-A73F-5437BB5EF479}" srcOrd="6" destOrd="0" presId="urn:microsoft.com/office/officeart/2008/layout/LinedList"/>
    <dgm:cxn modelId="{1412D39F-9C13-41FA-B843-4E0228073AF1}" type="presParOf" srcId="{2C990B57-DDC9-480A-82D1-69F0BBA15EB7}" destId="{458BEFB9-B721-4181-8E7A-30178AD14AD1}" srcOrd="7" destOrd="0" presId="urn:microsoft.com/office/officeart/2008/layout/LinedList"/>
    <dgm:cxn modelId="{5D623274-BF51-4C98-9EE1-71B93FB0DF76}" type="presParOf" srcId="{458BEFB9-B721-4181-8E7A-30178AD14AD1}" destId="{9CF2B93E-B0F0-46CC-9E27-B3B8F4BD0529}" srcOrd="0" destOrd="0" presId="urn:microsoft.com/office/officeart/2008/layout/LinedList"/>
    <dgm:cxn modelId="{BD19B05A-0B03-4D8E-B002-F5D4B4017994}" type="presParOf" srcId="{458BEFB9-B721-4181-8E7A-30178AD14AD1}" destId="{23DD615B-2EF6-4D49-98FE-349247236B82}" srcOrd="1" destOrd="0" presId="urn:microsoft.com/office/officeart/2008/layout/LinedList"/>
    <dgm:cxn modelId="{3D2994C2-92CB-40B2-8066-AEF0B18DE70C}" type="presParOf" srcId="{2C990B57-DDC9-480A-82D1-69F0BBA15EB7}" destId="{53E5166C-B381-40E1-B24F-EE5FFB342355}" srcOrd="8" destOrd="0" presId="urn:microsoft.com/office/officeart/2008/layout/LinedList"/>
    <dgm:cxn modelId="{390944CF-C91E-476D-91C7-14E3CFF369C3}" type="presParOf" srcId="{2C990B57-DDC9-480A-82D1-69F0BBA15EB7}" destId="{BA41EEFC-666D-4788-AF2A-CDDC626744D4}" srcOrd="9" destOrd="0" presId="urn:microsoft.com/office/officeart/2008/layout/LinedList"/>
    <dgm:cxn modelId="{1E98121A-CCCB-4615-BBC5-C0D47502AE60}" type="presParOf" srcId="{BA41EEFC-666D-4788-AF2A-CDDC626744D4}" destId="{3A4A5E7F-63AE-4FC7-B482-F05DF1278787}" srcOrd="0" destOrd="0" presId="urn:microsoft.com/office/officeart/2008/layout/LinedList"/>
    <dgm:cxn modelId="{74C9ABE1-4143-430C-B98B-C8B67ACF3A71}" type="presParOf" srcId="{BA41EEFC-666D-4788-AF2A-CDDC626744D4}" destId="{E1B357CA-4AF7-441C-9BFA-6A386EDF9F3A}" srcOrd="1" destOrd="0" presId="urn:microsoft.com/office/officeart/2008/layout/LinedList"/>
    <dgm:cxn modelId="{1E30ADDF-D96D-4C6D-AEBF-3829AA1AE34C}" type="presParOf" srcId="{2C990B57-DDC9-480A-82D1-69F0BBA15EB7}" destId="{59FF802B-D44E-44A9-9836-86B16CD5937B}" srcOrd="10" destOrd="0" presId="urn:microsoft.com/office/officeart/2008/layout/LinedList"/>
    <dgm:cxn modelId="{A01BBCFE-F988-4429-8686-E504D9B88184}" type="presParOf" srcId="{2C990B57-DDC9-480A-82D1-69F0BBA15EB7}" destId="{ED134983-6A0D-473C-9DE5-D13848A4DA4F}" srcOrd="11" destOrd="0" presId="urn:microsoft.com/office/officeart/2008/layout/LinedList"/>
    <dgm:cxn modelId="{2DC9DBED-5408-476A-AC96-147A5C3AF72C}" type="presParOf" srcId="{ED134983-6A0D-473C-9DE5-D13848A4DA4F}" destId="{2419CC3F-8FE4-4B80-BE42-ACCD6FA150EB}" srcOrd="0" destOrd="0" presId="urn:microsoft.com/office/officeart/2008/layout/LinedList"/>
    <dgm:cxn modelId="{5EA487BB-453D-4C91-A8DD-78CD547E9B3C}" type="presParOf" srcId="{ED134983-6A0D-473C-9DE5-D13848A4DA4F}" destId="{3329A20F-81F6-40C9-BC5A-18B11797CA3B}" srcOrd="1" destOrd="0" presId="urn:microsoft.com/office/officeart/2008/layout/LinedList"/>
    <dgm:cxn modelId="{127B9BD2-EE5B-4879-BC49-EAD8A07C8526}" type="presParOf" srcId="{2C990B57-DDC9-480A-82D1-69F0BBA15EB7}" destId="{E7405E2D-22F0-47AC-B1E3-51FF534DBFE4}" srcOrd="12" destOrd="0" presId="urn:microsoft.com/office/officeart/2008/layout/LinedList"/>
    <dgm:cxn modelId="{C9B234FD-621F-402A-906B-6D6E2D2D9237}" type="presParOf" srcId="{2C990B57-DDC9-480A-82D1-69F0BBA15EB7}" destId="{B0085FDF-0978-4CE9-BF57-952A357923B9}" srcOrd="13" destOrd="0" presId="urn:microsoft.com/office/officeart/2008/layout/LinedList"/>
    <dgm:cxn modelId="{EFEB7E07-21D1-4961-A449-6F0E4DC53FED}" type="presParOf" srcId="{B0085FDF-0978-4CE9-BF57-952A357923B9}" destId="{3A330FF4-EA27-4C98-BFF6-AB2ED6C65996}" srcOrd="0" destOrd="0" presId="urn:microsoft.com/office/officeart/2008/layout/LinedList"/>
    <dgm:cxn modelId="{905C7C1C-8D3C-4187-BF11-531714A81DE9}" type="presParOf" srcId="{B0085FDF-0978-4CE9-BF57-952A357923B9}" destId="{DC677799-275C-4539-A501-2C4F760589F9}" srcOrd="1" destOrd="0" presId="urn:microsoft.com/office/officeart/2008/layout/LinedList"/>
    <dgm:cxn modelId="{FBCD635B-444B-4FFC-9FF4-2D118E005212}" type="presParOf" srcId="{2C990B57-DDC9-480A-82D1-69F0BBA15EB7}" destId="{87EB90D7-072A-4E7C-A27F-CCDBB8C05A38}" srcOrd="14" destOrd="0" presId="urn:microsoft.com/office/officeart/2008/layout/LinedList"/>
    <dgm:cxn modelId="{9FF0371C-12B6-4983-906B-36B413DAED59}" type="presParOf" srcId="{2C990B57-DDC9-480A-82D1-69F0BBA15EB7}" destId="{E4E699E7-8561-4CF8-965C-B95A015167EC}" srcOrd="15" destOrd="0" presId="urn:microsoft.com/office/officeart/2008/layout/LinedList"/>
    <dgm:cxn modelId="{C76E9F25-9F83-44DE-B3A6-600559078E72}" type="presParOf" srcId="{E4E699E7-8561-4CF8-965C-B95A015167EC}" destId="{7B5F84C6-7FB5-405E-8ACE-018EA0F8BD0D}" srcOrd="0" destOrd="0" presId="urn:microsoft.com/office/officeart/2008/layout/LinedList"/>
    <dgm:cxn modelId="{0434D749-751E-4773-B4C7-D574712907A6}" type="presParOf" srcId="{E4E699E7-8561-4CF8-965C-B95A015167EC}" destId="{C67A5461-D7D0-47BA-9865-5BA893E94365}" srcOrd="1" destOrd="0" presId="urn:microsoft.com/office/officeart/2008/layout/LinedList"/>
    <dgm:cxn modelId="{1DAB4B34-6A56-4988-A693-1F65CE8D6BF9}" type="presParOf" srcId="{2C990B57-DDC9-480A-82D1-69F0BBA15EB7}" destId="{AABEE993-309C-42F0-880B-69CC4C21D87E}" srcOrd="16" destOrd="0" presId="urn:microsoft.com/office/officeart/2008/layout/LinedList"/>
    <dgm:cxn modelId="{40341104-7D48-47C4-811D-90B82FFBCBE3}" type="presParOf" srcId="{2C990B57-DDC9-480A-82D1-69F0BBA15EB7}" destId="{4A39B878-4ACB-4013-9FD3-ABB8DBC5AFD0}" srcOrd="17" destOrd="0" presId="urn:microsoft.com/office/officeart/2008/layout/LinedList"/>
    <dgm:cxn modelId="{625CEFF5-28BC-48B3-8AE7-B5B6BC54BF61}" type="presParOf" srcId="{4A39B878-4ACB-4013-9FD3-ABB8DBC5AFD0}" destId="{041DDC59-79B0-40B3-81CD-23A07CD8E455}" srcOrd="0" destOrd="0" presId="urn:microsoft.com/office/officeart/2008/layout/LinedList"/>
    <dgm:cxn modelId="{56755DB2-890A-4F14-911B-D25F604C2B39}" type="presParOf" srcId="{4A39B878-4ACB-4013-9FD3-ABB8DBC5AFD0}" destId="{37F42A5D-C3EB-40C6-A4B6-A020B15D02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0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E2C64E87-4772-4345-A436-208045087B9F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Identify safety improvements</a:t>
          </a:r>
        </a:p>
      </dgm:t>
    </dgm:pt>
    <dgm:pt modelId="{25B61589-58F6-4BF7-9883-51C748E2ECEC}" type="parTrans" cxnId="{7351D32E-D8E3-4474-B0F8-7124029F7F6E}">
      <dgm:prSet/>
      <dgm:spPr/>
      <dgm:t>
        <a:bodyPr/>
        <a:lstStyle/>
        <a:p>
          <a:endParaRPr lang="en-US"/>
        </a:p>
      </dgm:t>
    </dgm:pt>
    <dgm:pt modelId="{4D116FF1-90B3-4CBE-9736-50A1FE9FA1E6}" type="sibTrans" cxnId="{7351D32E-D8E3-4474-B0F8-7124029F7F6E}">
      <dgm:prSet/>
      <dgm:spPr/>
      <dgm:t>
        <a:bodyPr/>
        <a:lstStyle/>
        <a:p>
          <a:endParaRPr lang="en-US"/>
        </a:p>
      </dgm:t>
    </dgm:pt>
    <dgm:pt modelId="{21BC17BE-2002-447E-A00E-8552C2A7C6D3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</dgm:t>
    </dgm:pt>
    <dgm:pt modelId="{FD34D60D-D904-4561-932B-1E99FAAF9A29}" type="parTrans" cxnId="{22DD6809-DE7F-4335-AE64-53D7B31DA1F9}">
      <dgm:prSet/>
      <dgm:spPr/>
      <dgm:t>
        <a:bodyPr/>
        <a:lstStyle/>
        <a:p>
          <a:endParaRPr lang="en-US"/>
        </a:p>
      </dgm:t>
    </dgm:pt>
    <dgm:pt modelId="{12184CFA-72D8-450E-9BE2-8B70B11CF964}" type="sibTrans" cxnId="{22DD6809-DE7F-4335-AE64-53D7B31DA1F9}">
      <dgm:prSet/>
      <dgm:spPr/>
      <dgm:t>
        <a:bodyPr/>
        <a:lstStyle/>
        <a:p>
          <a:endParaRPr lang="en-US"/>
        </a:p>
      </dgm:t>
    </dgm:pt>
    <dgm:pt modelId="{E6B2578E-A434-4DA0-ACF4-3B57BA1DB42B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Railroad operations</a:t>
          </a:r>
        </a:p>
      </dgm:t>
    </dgm:pt>
    <dgm:pt modelId="{92F17E09-6F3F-4EBC-9259-4126A0C6C703}" type="parTrans" cxnId="{5A53593E-0364-43EC-A9AB-7246AE0E4A98}">
      <dgm:prSet/>
      <dgm:spPr/>
      <dgm:t>
        <a:bodyPr/>
        <a:lstStyle/>
        <a:p>
          <a:endParaRPr lang="en-US"/>
        </a:p>
      </dgm:t>
    </dgm:pt>
    <dgm:pt modelId="{0460AABF-53E3-4843-ABA5-6E3822FEEC45}" type="sibTrans" cxnId="{5A53593E-0364-43EC-A9AB-7246AE0E4A98}">
      <dgm:prSet/>
      <dgm:spPr/>
      <dgm:t>
        <a:bodyPr/>
        <a:lstStyle/>
        <a:p>
          <a:endParaRPr lang="en-US"/>
        </a:p>
      </dgm:t>
    </dgm:pt>
    <dgm:pt modelId="{776BACB8-39EF-47C3-8BB9-025BE56B56AF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Drainage</a:t>
          </a:r>
        </a:p>
      </dgm:t>
    </dgm:pt>
    <dgm:pt modelId="{F7E3E973-9FA5-40C3-BA99-6E6930457989}" type="parTrans" cxnId="{CE573DC9-466F-4F62-8FFF-439ADAC82EA2}">
      <dgm:prSet/>
      <dgm:spPr/>
      <dgm:t>
        <a:bodyPr/>
        <a:lstStyle/>
        <a:p>
          <a:endParaRPr lang="en-US"/>
        </a:p>
      </dgm:t>
    </dgm:pt>
    <dgm:pt modelId="{EBB0C55C-DF11-4AB4-A191-717946B58265}" type="sibTrans" cxnId="{CE573DC9-466F-4F62-8FFF-439ADAC82EA2}">
      <dgm:prSet/>
      <dgm:spPr/>
      <dgm:t>
        <a:bodyPr/>
        <a:lstStyle/>
        <a:p>
          <a:endParaRPr lang="en-US"/>
        </a:p>
      </dgm:t>
    </dgm:pt>
    <dgm:pt modelId="{EAAE58F6-827F-4196-9CE6-5972BD162FBC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Concept plans</a:t>
          </a:r>
        </a:p>
      </dgm:t>
    </dgm:pt>
    <dgm:pt modelId="{6E59D36E-C645-4EE6-8B87-29836DFCC7F1}" type="parTrans" cxnId="{88F6FB2B-563C-4816-8E3C-52A9657A5B64}">
      <dgm:prSet/>
      <dgm:spPr/>
      <dgm:t>
        <a:bodyPr/>
        <a:lstStyle/>
        <a:p>
          <a:endParaRPr lang="en-US"/>
        </a:p>
      </dgm:t>
    </dgm:pt>
    <dgm:pt modelId="{F568614B-E30F-4D5A-8660-3D76983E409C}" type="sibTrans" cxnId="{88F6FB2B-563C-4816-8E3C-52A9657A5B64}">
      <dgm:prSet/>
      <dgm:spPr/>
      <dgm:t>
        <a:bodyPr/>
        <a:lstStyle/>
        <a:p>
          <a:endParaRPr lang="en-US"/>
        </a:p>
      </dgm:t>
    </dgm:pt>
    <dgm:pt modelId="{FEF0A4A0-FF6C-458D-8A48-3326E617B672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Prepare typical section package</a:t>
          </a:r>
        </a:p>
      </dgm:t>
    </dgm:pt>
    <dgm:pt modelId="{E62DB54D-3B08-477F-BF7B-E2C7BAD2D899}" type="parTrans" cxnId="{CD0E55ED-A37B-4E6A-803D-AA2BCB55848F}">
      <dgm:prSet/>
      <dgm:spPr/>
      <dgm:t>
        <a:bodyPr/>
        <a:lstStyle/>
        <a:p>
          <a:endParaRPr lang="en-US"/>
        </a:p>
      </dgm:t>
    </dgm:pt>
    <dgm:pt modelId="{B83B08FB-CB60-4655-B6A6-8291CA0DF82B}" type="sibTrans" cxnId="{CD0E55ED-A37B-4E6A-803D-AA2BCB55848F}">
      <dgm:prSet/>
      <dgm:spPr/>
      <dgm:t>
        <a:bodyPr/>
        <a:lstStyle/>
        <a:p>
          <a:endParaRPr lang="en-US"/>
        </a:p>
      </dgm:t>
    </dgm:pt>
    <dgm:pt modelId="{4809F437-F1B2-4429-A38D-EA302387F056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Multimodal accommodations</a:t>
          </a:r>
        </a:p>
      </dgm:t>
    </dgm:pt>
    <dgm:pt modelId="{604FE73B-647B-43CA-AB1C-C6D14FEEEBE9}" type="parTrans" cxnId="{91878C3F-AB81-4926-B613-631ED4EC4781}">
      <dgm:prSet/>
      <dgm:spPr/>
      <dgm:t>
        <a:bodyPr/>
        <a:lstStyle/>
        <a:p>
          <a:endParaRPr lang="en-US"/>
        </a:p>
      </dgm:t>
    </dgm:pt>
    <dgm:pt modelId="{120D9C80-5424-4463-9DC1-23D17EA2BAEC}" type="sibTrans" cxnId="{91878C3F-AB81-4926-B613-631ED4EC4781}">
      <dgm:prSet/>
      <dgm:spPr/>
      <dgm:t>
        <a:bodyPr/>
        <a:lstStyle/>
        <a:p>
          <a:endParaRPr lang="en-US"/>
        </a:p>
      </dgm:t>
    </dgm:pt>
    <dgm:pt modelId="{1C807397-2C0F-448B-A2E6-61A7498C8F80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MOT</a:t>
          </a:r>
        </a:p>
      </dgm:t>
    </dgm:pt>
    <dgm:pt modelId="{5BABD96E-671A-4B82-AABA-4CDCDD12D097}" type="parTrans" cxnId="{EE014A74-620C-49DC-A706-16299E3D7BE5}">
      <dgm:prSet/>
      <dgm:spPr/>
      <dgm:t>
        <a:bodyPr/>
        <a:lstStyle/>
        <a:p>
          <a:endParaRPr lang="en-US"/>
        </a:p>
      </dgm:t>
    </dgm:pt>
    <dgm:pt modelId="{712708B7-AD05-4D26-8D31-F3FDDB636803}" type="sibTrans" cxnId="{EE014A74-620C-49DC-A706-16299E3D7BE5}">
      <dgm:prSet/>
      <dgm:spPr/>
      <dgm:t>
        <a:bodyPr/>
        <a:lstStyle/>
        <a:p>
          <a:endParaRPr lang="en-US"/>
        </a:p>
      </dgm:t>
    </dgm:pt>
    <dgm:pt modelId="{6C601062-C1FD-4DA9-9BF9-18A6A9523B6B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Up to three alternatives for Nebraska Avenue</a:t>
          </a:r>
        </a:p>
      </dgm:t>
    </dgm:pt>
    <dgm:pt modelId="{B3C6991B-041B-4F65-83FD-B4A34F0861FA}" type="parTrans" cxnId="{9D51FFC3-1AAF-48F6-8793-F914C79B08D6}">
      <dgm:prSet/>
      <dgm:spPr/>
      <dgm:t>
        <a:bodyPr/>
        <a:lstStyle/>
        <a:p>
          <a:endParaRPr lang="en-US"/>
        </a:p>
      </dgm:t>
    </dgm:pt>
    <dgm:pt modelId="{61C36D4B-4C3E-468E-8FD4-0C6AAC10C639}" type="sibTrans" cxnId="{9D51FFC3-1AAF-48F6-8793-F914C79B08D6}">
      <dgm:prSet/>
      <dgm:spPr/>
      <dgm:t>
        <a:bodyPr/>
        <a:lstStyle/>
        <a:p>
          <a:endParaRPr lang="en-US"/>
        </a:p>
      </dgm:t>
    </dgm:pt>
    <dgm:pt modelId="{34FA018E-5792-4556-8A6A-43D48663DD15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Preferred alternative</a:t>
          </a:r>
        </a:p>
      </dgm:t>
    </dgm:pt>
    <dgm:pt modelId="{39622B39-00D9-4C22-B6B8-F8D8912CC4B7}" type="parTrans" cxnId="{578F55AE-E280-426C-9A11-797213C46C40}">
      <dgm:prSet/>
      <dgm:spPr/>
      <dgm:t>
        <a:bodyPr/>
        <a:lstStyle/>
        <a:p>
          <a:endParaRPr lang="en-US"/>
        </a:p>
      </dgm:t>
    </dgm:pt>
    <dgm:pt modelId="{7B945771-FE22-46A2-908B-C9B0C513D1AF}" type="sibTrans" cxnId="{578F55AE-E280-426C-9A11-797213C46C40}">
      <dgm:prSet/>
      <dgm:spPr/>
      <dgm:t>
        <a:bodyPr/>
        <a:lstStyle/>
        <a:p>
          <a:endParaRPr lang="en-US"/>
        </a:p>
      </dgm:t>
    </dgm:pt>
    <dgm:pt modelId="{262A1527-E192-47ED-B01F-8315348BE553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ROW and construction estimates</a:t>
          </a:r>
        </a:p>
      </dgm:t>
    </dgm:pt>
    <dgm:pt modelId="{68108BD7-FC4A-48CF-8291-313BD9CF7D8B}" type="parTrans" cxnId="{E084C7EF-4648-4124-A48C-57631D1416BF}">
      <dgm:prSet/>
      <dgm:spPr/>
      <dgm:t>
        <a:bodyPr/>
        <a:lstStyle/>
        <a:p>
          <a:endParaRPr lang="en-US"/>
        </a:p>
      </dgm:t>
    </dgm:pt>
    <dgm:pt modelId="{9C904C50-31E8-43B6-BED4-6676D8D13413}" type="sibTrans" cxnId="{E084C7EF-4648-4124-A48C-57631D1416BF}">
      <dgm:prSet/>
      <dgm:spPr/>
      <dgm:t>
        <a:bodyPr/>
        <a:lstStyle/>
        <a:p>
          <a:endParaRPr lang="en-US"/>
        </a:p>
      </dgm:t>
    </dgm:pt>
    <dgm:pt modelId="{C9DAF528-38C6-4E62-8DE7-51893AFD658C}">
      <dgm:prSet custT="1"/>
      <dgm:spPr/>
      <dgm:t>
        <a:bodyPr/>
        <a:lstStyle/>
        <a:p>
          <a:r>
            <a:rPr lang="en-US" altLang="en-US" sz="2000" dirty="0">
              <a:latin typeface="+mn-lt"/>
              <a:cs typeface="Arial" panose="020B0604020202020204" pitchFamily="34" charset="0"/>
            </a:rPr>
            <a:t>Preliminary Engineering Report</a:t>
          </a:r>
        </a:p>
      </dgm:t>
    </dgm:pt>
    <dgm:pt modelId="{803B6A60-70F6-477C-82A6-6421F8D27C6C}" type="parTrans" cxnId="{7D47AA31-3B4B-46FA-B845-C18C2430E372}">
      <dgm:prSet/>
      <dgm:spPr/>
      <dgm:t>
        <a:bodyPr/>
        <a:lstStyle/>
        <a:p>
          <a:endParaRPr lang="en-US"/>
        </a:p>
      </dgm:t>
    </dgm:pt>
    <dgm:pt modelId="{D7D681A4-A557-45FB-852F-CD3B61E6594B}" type="sibTrans" cxnId="{7D47AA31-3B4B-46FA-B845-C18C2430E372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X="102289" custScaleY="207826">
        <dgm:presLayoutVars>
          <dgm:bulletEnabled val="1"/>
        </dgm:presLayoutVars>
      </dgm:prSet>
      <dgm:spPr/>
    </dgm:pt>
  </dgm:ptLst>
  <dgm:cxnLst>
    <dgm:cxn modelId="{22DD6809-DE7F-4335-AE64-53D7B31DA1F9}" srcId="{9177E407-BF4F-4216-B045-5603DFA44A3A}" destId="{21BC17BE-2002-447E-A00E-8552C2A7C6D3}" srcOrd="2" destOrd="0" parTransId="{FD34D60D-D904-4561-932B-1E99FAAF9A29}" sibTransId="{12184CFA-72D8-450E-9BE2-8B70B11CF964}"/>
    <dgm:cxn modelId="{F673731D-03EF-4804-BD4F-1F69D42ADBEE}" type="presOf" srcId="{C9DAF528-38C6-4E62-8DE7-51893AFD658C}" destId="{353E9188-C672-4AEA-B84A-2A10F453C03F}" srcOrd="0" destOrd="12" presId="urn:microsoft.com/office/officeart/2005/8/layout/chevron2"/>
    <dgm:cxn modelId="{88F6FB2B-563C-4816-8E3C-52A9657A5B64}" srcId="{9177E407-BF4F-4216-B045-5603DFA44A3A}" destId="{EAAE58F6-827F-4196-9CE6-5972BD162FBC}" srcOrd="5" destOrd="0" parTransId="{6E59D36E-C645-4EE6-8B87-29836DFCC7F1}" sibTransId="{F568614B-E30F-4D5A-8660-3D76983E409C}"/>
    <dgm:cxn modelId="{7351D32E-D8E3-4474-B0F8-7124029F7F6E}" srcId="{9177E407-BF4F-4216-B045-5603DFA44A3A}" destId="{E2C64E87-4772-4345-A436-208045087B9F}" srcOrd="1" destOrd="0" parTransId="{25B61589-58F6-4BF7-9883-51C748E2ECEC}" sibTransId="{4D116FF1-90B3-4CBE-9736-50A1FE9FA1E6}"/>
    <dgm:cxn modelId="{7D47AA31-3B4B-46FA-B845-C18C2430E372}" srcId="{9177E407-BF4F-4216-B045-5603DFA44A3A}" destId="{C9DAF528-38C6-4E62-8DE7-51893AFD658C}" srcOrd="12" destOrd="0" parTransId="{803B6A60-70F6-477C-82A6-6421F8D27C6C}" sibTransId="{D7D681A4-A557-45FB-852F-CD3B61E6594B}"/>
    <dgm:cxn modelId="{82BA8336-40AF-4DF9-8E22-543D93CB8B4B}" type="presOf" srcId="{4809F437-F1B2-4429-A38D-EA302387F056}" destId="{353E9188-C672-4AEA-B84A-2A10F453C03F}" srcOrd="0" destOrd="7" presId="urn:microsoft.com/office/officeart/2005/8/layout/chevron2"/>
    <dgm:cxn modelId="{5A53593E-0364-43EC-A9AB-7246AE0E4A98}" srcId="{9177E407-BF4F-4216-B045-5603DFA44A3A}" destId="{E6B2578E-A434-4DA0-ACF4-3B57BA1DB42B}" srcOrd="3" destOrd="0" parTransId="{92F17E09-6F3F-4EBC-9259-4126A0C6C703}" sibTransId="{0460AABF-53E3-4843-ABA5-6E3822FEEC45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91878C3F-AB81-4926-B613-631ED4EC4781}" srcId="{9177E407-BF4F-4216-B045-5603DFA44A3A}" destId="{4809F437-F1B2-4429-A38D-EA302387F056}" srcOrd="7" destOrd="0" parTransId="{604FE73B-647B-43CA-AB1C-C6D14FEEEBE9}" sibTransId="{120D9C80-5424-4463-9DC1-23D17EA2BAEC}"/>
    <dgm:cxn modelId="{A9E6A970-7382-48D4-A7B6-5311765CAB81}" type="presOf" srcId="{FEF0A4A0-FF6C-458D-8A48-3326E617B672}" destId="{353E9188-C672-4AEA-B84A-2A10F453C03F}" srcOrd="0" destOrd="6" presId="urn:microsoft.com/office/officeart/2005/8/layout/chevron2"/>
    <dgm:cxn modelId="{22CA1552-1252-45A9-9C9B-927D68E65C18}" type="presOf" srcId="{6C601062-C1FD-4DA9-9BF9-18A6A9523B6B}" destId="{353E9188-C672-4AEA-B84A-2A10F453C03F}" srcOrd="0" destOrd="9" presId="urn:microsoft.com/office/officeart/2005/8/layout/chevron2"/>
    <dgm:cxn modelId="{EE014A74-620C-49DC-A706-16299E3D7BE5}" srcId="{9177E407-BF4F-4216-B045-5603DFA44A3A}" destId="{1C807397-2C0F-448B-A2E6-61A7498C8F80}" srcOrd="8" destOrd="0" parTransId="{5BABD96E-671A-4B82-AABA-4CDCDD12D097}" sibTransId="{712708B7-AD05-4D26-8D31-F3FDDB636803}"/>
    <dgm:cxn modelId="{37ED627B-5148-495D-BE62-586749D5A437}" type="presOf" srcId="{EAAE58F6-827F-4196-9CE6-5972BD162FBC}" destId="{353E9188-C672-4AEA-B84A-2A10F453C03F}" srcOrd="0" destOrd="5" presId="urn:microsoft.com/office/officeart/2005/8/layout/chevron2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A8BD108D-6723-4C87-A6A7-B9F4FA4EBEEE}" type="presOf" srcId="{E6B2578E-A434-4DA0-ACF4-3B57BA1DB42B}" destId="{353E9188-C672-4AEA-B84A-2A10F453C03F}" srcOrd="0" destOrd="3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1CF230A9-4BF5-400C-B142-EA59D8455752}" type="presOf" srcId="{21BC17BE-2002-447E-A00E-8552C2A7C6D3}" destId="{353E9188-C672-4AEA-B84A-2A10F453C03F}" srcOrd="0" destOrd="2" presId="urn:microsoft.com/office/officeart/2005/8/layout/chevron2"/>
    <dgm:cxn modelId="{578F55AE-E280-426C-9A11-797213C46C40}" srcId="{9177E407-BF4F-4216-B045-5603DFA44A3A}" destId="{34FA018E-5792-4556-8A6A-43D48663DD15}" srcOrd="10" destOrd="0" parTransId="{39622B39-00D9-4C22-B6B8-F8D8912CC4B7}" sibTransId="{7B945771-FE22-46A2-908B-C9B0C513D1AF}"/>
    <dgm:cxn modelId="{15BFA9BC-5BC2-4652-AF5D-5D57A4E66601}" type="presOf" srcId="{34FA018E-5792-4556-8A6A-43D48663DD15}" destId="{353E9188-C672-4AEA-B84A-2A10F453C03F}" srcOrd="0" destOrd="10" presId="urn:microsoft.com/office/officeart/2005/8/layout/chevron2"/>
    <dgm:cxn modelId="{9D51FFC3-1AAF-48F6-8793-F914C79B08D6}" srcId="{9177E407-BF4F-4216-B045-5603DFA44A3A}" destId="{6C601062-C1FD-4DA9-9BF9-18A6A9523B6B}" srcOrd="9" destOrd="0" parTransId="{B3C6991B-041B-4F65-83FD-B4A34F0861FA}" sibTransId="{61C36D4B-4C3E-468E-8FD4-0C6AAC10C639}"/>
    <dgm:cxn modelId="{CE573DC9-466F-4F62-8FFF-439ADAC82EA2}" srcId="{9177E407-BF4F-4216-B045-5603DFA44A3A}" destId="{776BACB8-39EF-47C3-8BB9-025BE56B56AF}" srcOrd="4" destOrd="0" parTransId="{F7E3E973-9FA5-40C3-BA99-6E6930457989}" sibTransId="{EBB0C55C-DF11-4AB4-A191-717946B58265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3D7A70E7-2480-4CFD-B3C7-61E12764E22F}" type="presOf" srcId="{E2C64E87-4772-4345-A436-208045087B9F}" destId="{353E9188-C672-4AEA-B84A-2A10F453C03F}" srcOrd="0" destOrd="1" presId="urn:microsoft.com/office/officeart/2005/8/layout/chevron2"/>
    <dgm:cxn modelId="{CD0E55ED-A37B-4E6A-803D-AA2BCB55848F}" srcId="{9177E407-BF4F-4216-B045-5603DFA44A3A}" destId="{FEF0A4A0-FF6C-458D-8A48-3326E617B672}" srcOrd="6" destOrd="0" parTransId="{E62DB54D-3B08-477F-BF7B-E2C7BAD2D899}" sibTransId="{B83B08FB-CB60-4655-B6A6-8291CA0DF82B}"/>
    <dgm:cxn modelId="{106021EE-5764-429D-AA9A-AE931474F2DC}" type="presOf" srcId="{262A1527-E192-47ED-B01F-8315348BE553}" destId="{353E9188-C672-4AEA-B84A-2A10F453C03F}" srcOrd="0" destOrd="11" presId="urn:microsoft.com/office/officeart/2005/8/layout/chevron2"/>
    <dgm:cxn modelId="{E084C7EF-4648-4124-A48C-57631D1416BF}" srcId="{9177E407-BF4F-4216-B045-5603DFA44A3A}" destId="{262A1527-E192-47ED-B01F-8315348BE553}" srcOrd="11" destOrd="0" parTransId="{68108BD7-FC4A-48CF-8291-313BD9CF7D8B}" sibTransId="{9C904C50-31E8-43B6-BED4-6676D8D13413}"/>
    <dgm:cxn modelId="{9CFE77F3-13CB-48A8-83C5-D9DC0E5C85DC}" type="presOf" srcId="{1C807397-2C0F-448B-A2E6-61A7498C8F80}" destId="{353E9188-C672-4AEA-B84A-2A10F453C03F}" srcOrd="0" destOrd="8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20DC79FB-A5E5-4EFD-84AF-034D875DF9C9}" type="presOf" srcId="{776BACB8-39EF-47C3-8BB9-025BE56B56AF}" destId="{353E9188-C672-4AEA-B84A-2A10F453C03F}" srcOrd="0" destOrd="4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u="sng" dirty="0"/>
            <a:t>Environmental 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ETDM tool </a:t>
          </a:r>
          <a:endParaRPr lang="en-US" sz="25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E5E900DC-EC11-4AAB-B907-153F7A925F5C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4604DB2A-291E-4ECD-8207-036E7E58D86D}" type="sibTrans" cxnId="{805B0694-6F28-42F8-9C07-E0D0334A34C5}">
      <dgm:prSet/>
      <dgm:spPr/>
      <dgm:t>
        <a:bodyPr/>
        <a:lstStyle/>
        <a:p>
          <a:endParaRPr lang="en-US"/>
        </a:p>
      </dgm:t>
    </dgm:pt>
    <dgm:pt modelId="{DC67346D-5989-4882-A803-BAC4E7652902}" type="parTrans" cxnId="{805B0694-6F28-42F8-9C07-E0D0334A34C5}">
      <dgm:prSet/>
      <dgm:spPr/>
      <dgm:t>
        <a:bodyPr/>
        <a:lstStyle/>
        <a:p>
          <a:endParaRPr lang="en-US"/>
        </a:p>
      </dgm:t>
    </dgm:pt>
    <dgm:pt modelId="{55EF4829-7311-4865-8C5D-E1AEDA2CD6F4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9D726647-5255-4EB3-8092-A8F621BB7357}" type="parTrans" cxnId="{C7E5574D-3199-4F8B-A09A-7730C757C2F6}">
      <dgm:prSet/>
      <dgm:spPr/>
      <dgm:t>
        <a:bodyPr/>
        <a:lstStyle/>
        <a:p>
          <a:endParaRPr lang="en-US"/>
        </a:p>
      </dgm:t>
    </dgm:pt>
    <dgm:pt modelId="{D26CB70E-B2AD-4258-91DD-302788089BD7}" type="sibTrans" cxnId="{C7E5574D-3199-4F8B-A09A-7730C757C2F6}">
      <dgm:prSet/>
      <dgm:spPr/>
      <dgm:t>
        <a:bodyPr/>
        <a:lstStyle/>
        <a:p>
          <a:endParaRPr lang="en-US"/>
        </a:p>
      </dgm:t>
    </dgm:pt>
    <dgm:pt modelId="{A7418FAA-14A0-4810-8E70-DEDD41EA6983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45F910E4-E9E7-4B2A-AD53-066C61FC0E59}" type="parTrans" cxnId="{56F0B9B0-5A85-40B9-B585-02DAE7607894}">
      <dgm:prSet/>
      <dgm:spPr/>
      <dgm:t>
        <a:bodyPr/>
        <a:lstStyle/>
        <a:p>
          <a:endParaRPr lang="en-US"/>
        </a:p>
      </dgm:t>
    </dgm:pt>
    <dgm:pt modelId="{A7720D0F-81AB-4D32-9F62-8AE8205CBDDF}" type="sibTrans" cxnId="{56F0B9B0-5A85-40B9-B585-02DAE7607894}">
      <dgm:prSet/>
      <dgm:spPr/>
      <dgm:t>
        <a:bodyPr/>
        <a:lstStyle/>
        <a:p>
          <a:endParaRPr lang="en-US"/>
        </a:p>
      </dgm:t>
    </dgm:pt>
    <dgm:pt modelId="{FF71A3BC-C2A2-4F71-8649-6D8E806DE1E1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Sociocultural Resources</a:t>
          </a:r>
        </a:p>
      </dgm:t>
    </dgm:pt>
    <dgm:pt modelId="{ACD6399E-AA08-464E-BC24-8335989A73E4}" type="parTrans" cxnId="{CDB40B38-1433-44C4-9903-0F33C5E8307D}">
      <dgm:prSet/>
      <dgm:spPr/>
      <dgm:t>
        <a:bodyPr/>
        <a:lstStyle/>
        <a:p>
          <a:endParaRPr lang="en-US"/>
        </a:p>
      </dgm:t>
    </dgm:pt>
    <dgm:pt modelId="{B869CE6D-1567-40C1-B749-A908E5AF4B4B}" type="sibTrans" cxnId="{CDB40B38-1433-44C4-9903-0F33C5E8307D}">
      <dgm:prSet/>
      <dgm:spPr/>
      <dgm:t>
        <a:bodyPr/>
        <a:lstStyle/>
        <a:p>
          <a:endParaRPr lang="en-US"/>
        </a:p>
      </dgm:t>
    </dgm:pt>
    <dgm:pt modelId="{5B391865-449D-48D4-B6D8-A439C0391D8D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Planning consistency</a:t>
          </a:r>
        </a:p>
      </dgm:t>
    </dgm:pt>
    <dgm:pt modelId="{AC212E36-F977-49F8-83B2-814115F0EF00}" type="parTrans" cxnId="{EAD3F6FA-A8EB-4D26-9DF6-FD9549D985C4}">
      <dgm:prSet/>
      <dgm:spPr/>
      <dgm:t>
        <a:bodyPr/>
        <a:lstStyle/>
        <a:p>
          <a:endParaRPr lang="en-US"/>
        </a:p>
      </dgm:t>
    </dgm:pt>
    <dgm:pt modelId="{D7552B09-D49F-42A2-BAA4-5FA86718532A}" type="sibTrans" cxnId="{EAD3F6FA-A8EB-4D26-9DF6-FD9549D985C4}">
      <dgm:prSet/>
      <dgm:spPr/>
      <dgm:t>
        <a:bodyPr/>
        <a:lstStyle/>
        <a:p>
          <a:endParaRPr lang="en-US"/>
        </a:p>
      </dgm:t>
    </dgm:pt>
    <dgm:pt modelId="{ECAB7854-E067-48BA-B302-A6126D2E737E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</a:t>
          </a:r>
        </a:p>
      </dgm:t>
    </dgm:pt>
    <dgm:pt modelId="{658DD6FB-CC0B-4635-B5C7-AE21AABD2C12}" type="parTrans" cxnId="{B8D1468D-0B2D-4412-9E4C-E104F5C0CC0C}">
      <dgm:prSet/>
      <dgm:spPr/>
      <dgm:t>
        <a:bodyPr/>
        <a:lstStyle/>
        <a:p>
          <a:endParaRPr lang="en-US"/>
        </a:p>
      </dgm:t>
    </dgm:pt>
    <dgm:pt modelId="{9E894DFA-A0A5-41F3-BD09-19C13DD60CB9}" type="sibTrans" cxnId="{B8D1468D-0B2D-4412-9E4C-E104F5C0CC0C}">
      <dgm:prSet/>
      <dgm:spPr/>
      <dgm:t>
        <a:bodyPr/>
        <a:lstStyle/>
        <a:p>
          <a:endParaRPr lang="en-US"/>
        </a:p>
      </dgm:t>
    </dgm:pt>
    <dgm:pt modelId="{3AF70B63-C7D1-4423-A26B-B48B0F6CA7A1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Environmental screening tool</a:t>
          </a:r>
        </a:p>
      </dgm:t>
    </dgm:pt>
    <dgm:pt modelId="{9A000ABA-E535-4B1D-A17C-B494833B9489}" type="parTrans" cxnId="{B057241E-B625-40A2-8CC0-DDAF3BFFF37E}">
      <dgm:prSet/>
      <dgm:spPr/>
      <dgm:t>
        <a:bodyPr/>
        <a:lstStyle/>
        <a:p>
          <a:endParaRPr lang="en-US"/>
        </a:p>
      </dgm:t>
    </dgm:pt>
    <dgm:pt modelId="{7EAA1B34-63FA-4EF4-B81C-B6744B5A9FF7}" type="sibTrans" cxnId="{B057241E-B625-40A2-8CC0-DDAF3BFFF37E}">
      <dgm:prSet/>
      <dgm:spPr/>
      <dgm:t>
        <a:bodyPr/>
        <a:lstStyle/>
        <a:p>
          <a:endParaRPr lang="en-US"/>
        </a:p>
      </dgm:t>
    </dgm:pt>
    <dgm:pt modelId="{1EEE20A1-6ED7-45D4-BB0C-6670341583E0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Research design and survey methodology</a:t>
          </a:r>
        </a:p>
      </dgm:t>
    </dgm:pt>
    <dgm:pt modelId="{A3994215-BA1E-467D-AC2D-6A01804D4764}" type="parTrans" cxnId="{59F9D33D-75E7-4864-BF08-E417C26207BA}">
      <dgm:prSet/>
      <dgm:spPr/>
      <dgm:t>
        <a:bodyPr/>
        <a:lstStyle/>
        <a:p>
          <a:endParaRPr lang="en-US"/>
        </a:p>
      </dgm:t>
    </dgm:pt>
    <dgm:pt modelId="{D5B33C92-997B-4A03-A829-21F98476654D}" type="sibTrans" cxnId="{59F9D33D-75E7-4864-BF08-E417C26207BA}">
      <dgm:prSet/>
      <dgm:spPr/>
      <dgm:t>
        <a:bodyPr/>
        <a:lstStyle/>
        <a:p>
          <a:endParaRPr lang="en-US"/>
        </a:p>
      </dgm:t>
    </dgm:pt>
    <dgm:pt modelId="{6B509BCA-DB3A-4505-A5AB-8A24EC905C18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</dgm:t>
    </dgm:pt>
    <dgm:pt modelId="{A1632F7D-A104-4072-87C4-3507EF26A8DF}" type="parTrans" cxnId="{57FC3C6B-6395-4DAF-9D51-786544381435}">
      <dgm:prSet/>
      <dgm:spPr/>
      <dgm:t>
        <a:bodyPr/>
        <a:lstStyle/>
        <a:p>
          <a:endParaRPr lang="en-US"/>
        </a:p>
      </dgm:t>
    </dgm:pt>
    <dgm:pt modelId="{67576F57-E60F-4141-8000-5AB63B9123B7}" type="sibTrans" cxnId="{57FC3C6B-6395-4DAF-9D51-786544381435}">
      <dgm:prSet/>
      <dgm:spPr/>
      <dgm:t>
        <a:bodyPr/>
        <a:lstStyle/>
        <a:p>
          <a:endParaRPr lang="en-US"/>
        </a:p>
      </dgm:t>
    </dgm:pt>
    <dgm:pt modelId="{DA95E899-5B83-4A9D-A390-170EDB100F32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Natural Environment</a:t>
          </a:r>
        </a:p>
      </dgm:t>
    </dgm:pt>
    <dgm:pt modelId="{E4DF7B3D-70ED-48BC-9BE6-48B419FA2D74}" type="parTrans" cxnId="{E593DF51-5491-47EB-95E8-0D17C03A4403}">
      <dgm:prSet/>
      <dgm:spPr/>
      <dgm:t>
        <a:bodyPr/>
        <a:lstStyle/>
        <a:p>
          <a:endParaRPr lang="en-US"/>
        </a:p>
      </dgm:t>
    </dgm:pt>
    <dgm:pt modelId="{DBE2E226-7819-466F-8944-6435B6940A1D}" type="sibTrans" cxnId="{E593DF51-5491-47EB-95E8-0D17C03A4403}">
      <dgm:prSet/>
      <dgm:spPr/>
      <dgm:t>
        <a:bodyPr/>
        <a:lstStyle/>
        <a:p>
          <a:endParaRPr lang="en-US"/>
        </a:p>
      </dgm:t>
    </dgm:pt>
    <dgm:pt modelId="{93F86BFF-FB61-4886-B21D-8752BDCE1FDC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Noise </a:t>
          </a:r>
        </a:p>
      </dgm:t>
    </dgm:pt>
    <dgm:pt modelId="{80450DC6-EF83-45D9-B786-1DF6F1FFFB78}" type="parTrans" cxnId="{FE6E0A67-E2AC-44EE-A6EA-AF0FBB965671}">
      <dgm:prSet/>
      <dgm:spPr/>
      <dgm:t>
        <a:bodyPr/>
        <a:lstStyle/>
        <a:p>
          <a:endParaRPr lang="en-US"/>
        </a:p>
      </dgm:t>
    </dgm:pt>
    <dgm:pt modelId="{2C9CE212-AD59-461E-97AB-0A5EBFB80093}" type="sibTrans" cxnId="{FE6E0A67-E2AC-44EE-A6EA-AF0FBB965671}">
      <dgm:prSet/>
      <dgm:spPr/>
      <dgm:t>
        <a:bodyPr/>
        <a:lstStyle/>
        <a:p>
          <a:endParaRPr lang="en-US"/>
        </a:p>
      </dgm:t>
    </dgm:pt>
    <dgm:pt modelId="{B95E01CC-D3C7-4D1A-A1A4-4FADBB62EF7B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Contamination</a:t>
          </a:r>
        </a:p>
      </dgm:t>
    </dgm:pt>
    <dgm:pt modelId="{392C0B69-EFE9-4ABF-BA89-A9D4F369A75A}" type="parTrans" cxnId="{5FB53DC4-0E26-4A57-B4FB-9EB040489299}">
      <dgm:prSet/>
      <dgm:spPr/>
      <dgm:t>
        <a:bodyPr/>
        <a:lstStyle/>
        <a:p>
          <a:endParaRPr lang="en-US"/>
        </a:p>
      </dgm:t>
    </dgm:pt>
    <dgm:pt modelId="{0AF9DC06-737A-4D5B-9784-267D5E7A8476}" type="sibTrans" cxnId="{5FB53DC4-0E26-4A57-B4FB-9EB040489299}">
      <dgm:prSet/>
      <dgm:spPr/>
      <dgm:t>
        <a:bodyPr/>
        <a:lstStyle/>
        <a:p>
          <a:endParaRPr lang="en-US"/>
        </a:p>
      </dgm:t>
    </dgm:pt>
    <dgm:pt modelId="{F4973476-1227-4066-B10E-DD0C9415E30F}">
      <dgm:prSet custT="1"/>
      <dgm:spPr/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Prepare SEIR</a:t>
          </a:r>
        </a:p>
      </dgm:t>
    </dgm:pt>
    <dgm:pt modelId="{AF6E96DE-0FF3-4B5F-9FBC-E0C06DF42CD0}" type="parTrans" cxnId="{6FBF2020-E56D-433E-A8F8-D66E0524C599}">
      <dgm:prSet/>
      <dgm:spPr/>
      <dgm:t>
        <a:bodyPr/>
        <a:lstStyle/>
        <a:p>
          <a:endParaRPr lang="en-US"/>
        </a:p>
      </dgm:t>
    </dgm:pt>
    <dgm:pt modelId="{DEBC2F71-3623-4608-95B3-E0BCD9CA9298}" type="sibTrans" cxnId="{6FBF2020-E56D-433E-A8F8-D66E0524C599}">
      <dgm:prSet/>
      <dgm:spPr/>
      <dgm:t>
        <a:bodyPr/>
        <a:lstStyle/>
        <a:p>
          <a:endParaRPr lang="en-US"/>
        </a:p>
      </dgm:t>
    </dgm:pt>
    <dgm:pt modelId="{5DFE4164-8090-4C20-8C4C-1DA4FA198CBF}">
      <dgm:prSet custT="1"/>
      <dgm:spPr/>
      <dgm:t>
        <a:bodyPr/>
        <a:lstStyle/>
        <a:p>
          <a:pPr algn="ctr">
            <a:buFontTx/>
            <a:buNone/>
          </a:pPr>
          <a:endParaRPr lang="en-US" altLang="en-US" sz="28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gm:t>
    </dgm:pt>
    <dgm:pt modelId="{6B16AB24-9056-4314-9A0D-3DD66F6738EE}" type="parTrans" cxnId="{02904D8A-765D-4315-A1F9-A6B6988D1F26}">
      <dgm:prSet/>
      <dgm:spPr/>
      <dgm:t>
        <a:bodyPr/>
        <a:lstStyle/>
        <a:p>
          <a:endParaRPr lang="en-US"/>
        </a:p>
      </dgm:t>
    </dgm:pt>
    <dgm:pt modelId="{612CC9D1-9AF9-4BCF-87C6-47522C5440FA}" type="sibTrans" cxnId="{02904D8A-765D-4315-A1F9-A6B6988D1F26}">
      <dgm:prSet/>
      <dgm:spPr/>
      <dgm:t>
        <a:bodyPr/>
        <a:lstStyle/>
        <a:p>
          <a:endParaRPr lang="en-US"/>
        </a:p>
      </dgm:t>
    </dgm:pt>
    <dgm:pt modelId="{B561B4BE-CDA8-4443-B03B-3DE2D868B516}">
      <dgm:prSet custT="1"/>
      <dgm:spPr/>
      <dgm:t>
        <a:bodyPr/>
        <a:lstStyle/>
        <a:p>
          <a:pPr algn="l"/>
          <a:endParaRPr lang="en-US" altLang="en-US" sz="2400" dirty="0">
            <a:latin typeface="+mn-lt"/>
            <a:cs typeface="Arial" panose="020B0604020202020204" pitchFamily="34" charset="0"/>
          </a:endParaRPr>
        </a:p>
      </dgm:t>
    </dgm:pt>
    <dgm:pt modelId="{42CF3A9D-9540-4021-B9D7-9373B68C070A}" type="parTrans" cxnId="{20347704-AE20-43C1-BD1C-F77DC93B64EE}">
      <dgm:prSet/>
      <dgm:spPr/>
      <dgm:t>
        <a:bodyPr/>
        <a:lstStyle/>
        <a:p>
          <a:endParaRPr lang="en-US"/>
        </a:p>
      </dgm:t>
    </dgm:pt>
    <dgm:pt modelId="{885C1AD3-ACA8-4DCB-8029-22E86B6DA69D}" type="sibTrans" cxnId="{20347704-AE20-43C1-BD1C-F77DC93B64EE}">
      <dgm:prSet/>
      <dgm:spPr/>
      <dgm:t>
        <a:bodyPr/>
        <a:lstStyle/>
        <a:p>
          <a:endParaRPr lang="en-US"/>
        </a:p>
      </dgm:t>
    </dgm:pt>
    <dgm:pt modelId="{BF614011-7562-48A8-BEFE-952B4C1E05F2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400" dirty="0">
            <a:latin typeface="+mn-lt"/>
          </a:endParaRPr>
        </a:p>
      </dgm:t>
    </dgm:pt>
    <dgm:pt modelId="{D6A82B1D-DD22-4968-A067-FC26B452DDB1}" type="parTrans" cxnId="{C227C770-DC06-4FEF-B61D-CE5687D2150C}">
      <dgm:prSet/>
      <dgm:spPr/>
      <dgm:t>
        <a:bodyPr/>
        <a:lstStyle/>
        <a:p>
          <a:endParaRPr lang="en-US"/>
        </a:p>
      </dgm:t>
    </dgm:pt>
    <dgm:pt modelId="{38CF2601-6843-425B-AF02-883D6B0225A2}" type="sibTrans" cxnId="{C227C770-DC06-4FEF-B61D-CE5687D2150C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Y="207826">
        <dgm:presLayoutVars>
          <dgm:bulletEnabled val="1"/>
        </dgm:presLayoutVars>
      </dgm:prSet>
      <dgm:spPr/>
    </dgm:pt>
  </dgm:ptLst>
  <dgm:cxnLst>
    <dgm:cxn modelId="{20347704-AE20-43C1-BD1C-F77DC93B64EE}" srcId="{9177E407-BF4F-4216-B045-5603DFA44A3A}" destId="{B561B4BE-CDA8-4443-B03B-3DE2D868B516}" srcOrd="15" destOrd="0" parTransId="{42CF3A9D-9540-4021-B9D7-9373B68C070A}" sibTransId="{885C1AD3-ACA8-4DCB-8029-22E86B6DA69D}"/>
    <dgm:cxn modelId="{6F728F16-3562-46B3-A3F4-74D536876F21}" type="presOf" srcId="{ECAB7854-E067-48BA-B302-A6126D2E737E}" destId="{353E9188-C672-4AEA-B84A-2A10F453C03F}" srcOrd="0" destOrd="6" presId="urn:microsoft.com/office/officeart/2005/8/layout/chevron2"/>
    <dgm:cxn modelId="{31CA8218-546A-4F90-B929-688B966420E6}" type="presOf" srcId="{6B509BCA-DB3A-4505-A5AB-8A24EC905C18}" destId="{353E9188-C672-4AEA-B84A-2A10F453C03F}" srcOrd="0" destOrd="9" presId="urn:microsoft.com/office/officeart/2005/8/layout/chevron2"/>
    <dgm:cxn modelId="{B057241E-B625-40A2-8CC0-DDAF3BFFF37E}" srcId="{9177E407-BF4F-4216-B045-5603DFA44A3A}" destId="{3AF70B63-C7D1-4423-A26B-B48B0F6CA7A1}" srcOrd="7" destOrd="0" parTransId="{9A000ABA-E535-4B1D-A17C-B494833B9489}" sibTransId="{7EAA1B34-63FA-4EF4-B81C-B6744B5A9FF7}"/>
    <dgm:cxn modelId="{6FBF2020-E56D-433E-A8F8-D66E0524C599}" srcId="{9177E407-BF4F-4216-B045-5603DFA44A3A}" destId="{F4973476-1227-4066-B10E-DD0C9415E30F}" srcOrd="13" destOrd="0" parTransId="{AF6E96DE-0FF3-4B5F-9FBC-E0C06DF42CD0}" sibTransId="{DEBC2F71-3623-4608-95B3-E0BCD9CA9298}"/>
    <dgm:cxn modelId="{00EB2329-254C-4E4F-8763-B522439C8592}" type="presOf" srcId="{3AF70B63-C7D1-4423-A26B-B48B0F6CA7A1}" destId="{353E9188-C672-4AEA-B84A-2A10F453C03F}" srcOrd="0" destOrd="7" presId="urn:microsoft.com/office/officeart/2005/8/layout/chevron2"/>
    <dgm:cxn modelId="{CDB40B38-1433-44C4-9903-0F33C5E8307D}" srcId="{9177E407-BF4F-4216-B045-5603DFA44A3A}" destId="{FF71A3BC-C2A2-4F71-8649-6D8E806DE1E1}" srcOrd="4" destOrd="0" parTransId="{ACD6399E-AA08-464E-BC24-8335989A73E4}" sibTransId="{B869CE6D-1567-40C1-B749-A908E5AF4B4B}"/>
    <dgm:cxn modelId="{F0BFB639-5C40-4D7F-99E5-C67CE397FAE4}" type="presOf" srcId="{5B391865-449D-48D4-B6D8-A439C0391D8D}" destId="{353E9188-C672-4AEA-B84A-2A10F453C03F}" srcOrd="0" destOrd="5" presId="urn:microsoft.com/office/officeart/2005/8/layout/chevron2"/>
    <dgm:cxn modelId="{11005E3A-0A4E-420B-BCED-8F543D31963D}" type="presOf" srcId="{55EF4829-7311-4865-8C5D-E1AEDA2CD6F4}" destId="{353E9188-C672-4AEA-B84A-2A10F453C03F}" srcOrd="0" destOrd="0" presId="urn:microsoft.com/office/officeart/2005/8/layout/chevron2"/>
    <dgm:cxn modelId="{59F9D33D-75E7-4864-BF08-E417C26207BA}" srcId="{9177E407-BF4F-4216-B045-5603DFA44A3A}" destId="{1EEE20A1-6ED7-45D4-BB0C-6670341583E0}" srcOrd="8" destOrd="0" parTransId="{A3994215-BA1E-467D-AC2D-6A01804D4764}" sibTransId="{D5B33C92-997B-4A03-A829-21F98476654D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99695E61-1C7A-4C81-A948-D291624DD12E}" type="presOf" srcId="{2A58F7AE-84D4-463F-8D16-3205836A592A}" destId="{353E9188-C672-4AEA-B84A-2A10F453C03F}" srcOrd="0" destOrd="17" presId="urn:microsoft.com/office/officeart/2005/8/layout/chevron2"/>
    <dgm:cxn modelId="{DCF06462-E4B8-4EA1-97DE-889587F53989}" type="presOf" srcId="{B561B4BE-CDA8-4443-B03B-3DE2D868B516}" destId="{353E9188-C672-4AEA-B84A-2A10F453C03F}" srcOrd="0" destOrd="15" presId="urn:microsoft.com/office/officeart/2005/8/layout/chevron2"/>
    <dgm:cxn modelId="{0950C462-8C82-4B38-949D-FBBFDDCCD2FC}" type="presOf" srcId="{1EEE20A1-6ED7-45D4-BB0C-6670341583E0}" destId="{353E9188-C672-4AEA-B84A-2A10F453C03F}" srcOrd="0" destOrd="8" presId="urn:microsoft.com/office/officeart/2005/8/layout/chevron2"/>
    <dgm:cxn modelId="{FE6E0A67-E2AC-44EE-A6EA-AF0FBB965671}" srcId="{9177E407-BF4F-4216-B045-5603DFA44A3A}" destId="{93F86BFF-FB61-4886-B21D-8752BDCE1FDC}" srcOrd="11" destOrd="0" parTransId="{80450DC6-EF83-45D9-B786-1DF6F1FFFB78}" sibTransId="{2C9CE212-AD59-461E-97AB-0A5EBFB80093}"/>
    <dgm:cxn modelId="{57FC3C6B-6395-4DAF-9D51-786544381435}" srcId="{9177E407-BF4F-4216-B045-5603DFA44A3A}" destId="{6B509BCA-DB3A-4505-A5AB-8A24EC905C18}" srcOrd="9" destOrd="0" parTransId="{A1632F7D-A104-4072-87C4-3507EF26A8DF}" sibTransId="{67576F57-E60F-4141-8000-5AB63B9123B7}"/>
    <dgm:cxn modelId="{C7E5574D-3199-4F8B-A09A-7730C757C2F6}" srcId="{9177E407-BF4F-4216-B045-5603DFA44A3A}" destId="{55EF4829-7311-4865-8C5D-E1AEDA2CD6F4}" srcOrd="0" destOrd="0" parTransId="{9D726647-5255-4EB3-8092-A8F621BB7357}" sibTransId="{D26CB70E-B2AD-4258-91DD-302788089BD7}"/>
    <dgm:cxn modelId="{C227C770-DC06-4FEF-B61D-CE5687D2150C}" srcId="{9177E407-BF4F-4216-B045-5603DFA44A3A}" destId="{BF614011-7562-48A8-BEFE-952B4C1E05F2}" srcOrd="2" destOrd="0" parTransId="{D6A82B1D-DD22-4968-A067-FC26B452DDB1}" sibTransId="{38CF2601-6843-425B-AF02-883D6B0225A2}"/>
    <dgm:cxn modelId="{E593DF51-5491-47EB-95E8-0D17C03A4403}" srcId="{9177E407-BF4F-4216-B045-5603DFA44A3A}" destId="{DA95E899-5B83-4A9D-A390-170EDB100F32}" srcOrd="10" destOrd="0" parTransId="{E4DF7B3D-70ED-48BC-9BE6-48B419FA2D74}" sibTransId="{DBE2E226-7819-466F-8944-6435B6940A1D}"/>
    <dgm:cxn modelId="{8BF37A52-6C60-4D0D-B950-C1D741BD0642}" type="presOf" srcId="{F4973476-1227-4066-B10E-DD0C9415E30F}" destId="{353E9188-C672-4AEA-B84A-2A10F453C03F}" srcOrd="0" destOrd="13" presId="urn:microsoft.com/office/officeart/2005/8/layout/chevron2"/>
    <dgm:cxn modelId="{B40E4B7E-86B5-4A68-BCAB-BFAC0621F91A}" type="presOf" srcId="{DA95E899-5B83-4A9D-A390-170EDB100F32}" destId="{353E9188-C672-4AEA-B84A-2A10F453C03F}" srcOrd="0" destOrd="10" presId="urn:microsoft.com/office/officeart/2005/8/layout/chevron2"/>
    <dgm:cxn modelId="{887BBD7E-6B57-45D4-8400-DDC0E6418C44}" type="presOf" srcId="{229280E6-CADB-4C09-AD3D-F073A0747B70}" destId="{353E9188-C672-4AEA-B84A-2A10F453C03F}" srcOrd="0" destOrd="3" presId="urn:microsoft.com/office/officeart/2005/8/layout/chevron2"/>
    <dgm:cxn modelId="{04276C80-BFD6-473E-B747-0BC6F27E0CDB}" type="presOf" srcId="{B95E01CC-D3C7-4D1A-A1A4-4FADBB62EF7B}" destId="{353E9188-C672-4AEA-B84A-2A10F453C03F}" srcOrd="0" destOrd="12" presId="urn:microsoft.com/office/officeart/2005/8/layout/chevron2"/>
    <dgm:cxn modelId="{5A067184-D542-4DA5-979B-92359C43DB84}" type="presOf" srcId="{A7418FAA-14A0-4810-8E70-DEDD41EA6983}" destId="{353E9188-C672-4AEA-B84A-2A10F453C03F}" srcOrd="0" destOrd="1" presId="urn:microsoft.com/office/officeart/2005/8/layout/chevron2"/>
    <dgm:cxn modelId="{02904D8A-765D-4315-A1F9-A6B6988D1F26}" srcId="{9177E407-BF4F-4216-B045-5603DFA44A3A}" destId="{5DFE4164-8090-4C20-8C4C-1DA4FA198CBF}" srcOrd="14" destOrd="0" parTransId="{6B16AB24-9056-4314-9A0D-3DD66F6738EE}" sibTransId="{612CC9D1-9AF9-4BCF-87C6-47522C5440FA}"/>
    <dgm:cxn modelId="{B8D1468D-0B2D-4412-9E4C-E104F5C0CC0C}" srcId="{9177E407-BF4F-4216-B045-5603DFA44A3A}" destId="{ECAB7854-E067-48BA-B302-A6126D2E737E}" srcOrd="6" destOrd="0" parTransId="{658DD6FB-CC0B-4635-B5C7-AE21AABD2C12}" sibTransId="{9E894DFA-A0A5-41F3-BD09-19C13DD60CB9}"/>
    <dgm:cxn modelId="{805B0694-6F28-42F8-9C07-E0D0334A34C5}" srcId="{9177E407-BF4F-4216-B045-5603DFA44A3A}" destId="{E5E900DC-EC11-4AAB-B907-153F7A925F5C}" srcOrd="16" destOrd="0" parTransId="{DC67346D-5989-4882-A803-BAC4E7652902}" sibTransId="{4604DB2A-291E-4ECD-8207-036E7E58D86D}"/>
    <dgm:cxn modelId="{7C9D4099-28FC-41BF-92DA-41838CD71E88}" srcId="{9177E407-BF4F-4216-B045-5603DFA44A3A}" destId="{2A58F7AE-84D4-463F-8D16-3205836A592A}" srcOrd="17" destOrd="0" parTransId="{773E66AF-F6F2-4653-A655-26BBE136DAA9}" sibTransId="{F4EA2B9C-938B-4B69-B5DA-9484F1133072}"/>
    <dgm:cxn modelId="{D6124E9E-2AAD-4FF5-BE1B-514276A2E467}" srcId="{9177E407-BF4F-4216-B045-5603DFA44A3A}" destId="{229280E6-CADB-4C09-AD3D-F073A0747B70}" srcOrd="3" destOrd="0" parTransId="{BB933AFC-8BDB-40A5-BA9B-868520485E33}" sibTransId="{766331E5-56BD-4442-8D3E-F365417EED31}"/>
    <dgm:cxn modelId="{56F0B9B0-5A85-40B9-B585-02DAE7607894}" srcId="{9177E407-BF4F-4216-B045-5603DFA44A3A}" destId="{A7418FAA-14A0-4810-8E70-DEDD41EA6983}" srcOrd="1" destOrd="0" parTransId="{45F910E4-E9E7-4B2A-AD53-066C61FC0E59}" sibTransId="{A7720D0F-81AB-4D32-9F62-8AE8205CBDDF}"/>
    <dgm:cxn modelId="{0E61A0B7-5BE6-4FF5-A107-D895ECD7F34F}" type="presOf" srcId="{5DFE4164-8090-4C20-8C4C-1DA4FA198CBF}" destId="{353E9188-C672-4AEA-B84A-2A10F453C03F}" srcOrd="0" destOrd="14" presId="urn:microsoft.com/office/officeart/2005/8/layout/chevron2"/>
    <dgm:cxn modelId="{5FB53DC4-0E26-4A57-B4FB-9EB040489299}" srcId="{9177E407-BF4F-4216-B045-5603DFA44A3A}" destId="{B95E01CC-D3C7-4D1A-A1A4-4FADBB62EF7B}" srcOrd="12" destOrd="0" parTransId="{392C0B69-EFE9-4ABF-BA89-A9D4F369A75A}" sibTransId="{0AF9DC06-737A-4D5B-9784-267D5E7A8476}"/>
    <dgm:cxn modelId="{E72503CF-B36B-4375-B5BF-340A3C9C9429}" type="presOf" srcId="{FF71A3BC-C2A2-4F71-8649-6D8E806DE1E1}" destId="{353E9188-C672-4AEA-B84A-2A10F453C03F}" srcOrd="0" destOrd="4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D9961FDB-5A85-46C9-BF26-A9BD73F443C8}" type="presOf" srcId="{E5E900DC-EC11-4AAB-B907-153F7A925F5C}" destId="{353E9188-C672-4AEA-B84A-2A10F453C03F}" srcOrd="0" destOrd="16" presId="urn:microsoft.com/office/officeart/2005/8/layout/chevron2"/>
    <dgm:cxn modelId="{30C00BE3-B6E0-4FFF-924E-7299683BC1C1}" type="presOf" srcId="{BF614011-7562-48A8-BEFE-952B4C1E05F2}" destId="{353E9188-C672-4AEA-B84A-2A10F453C03F}" srcOrd="0" destOrd="2" presId="urn:microsoft.com/office/officeart/2005/8/layout/chevron2"/>
    <dgm:cxn modelId="{6AD20BED-175A-4341-8906-FB9FF559A033}" type="presOf" srcId="{93F86BFF-FB61-4886-B21D-8752BDCE1FDC}" destId="{353E9188-C672-4AEA-B84A-2A10F453C03F}" srcOrd="0" destOrd="11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EAD3F6FA-A8EB-4D26-9DF6-FD9549D985C4}" srcId="{9177E407-BF4F-4216-B045-5603DFA44A3A}" destId="{5B391865-449D-48D4-B6D8-A439C0391D8D}" srcOrd="5" destOrd="0" parTransId="{AC212E36-F977-49F8-83B2-814115F0EF00}" sibTransId="{D7552B09-D49F-42A2-BAA4-5FA86718532A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August, 2019 – December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SEIR: January, 2020 – December, 2021 or earlier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2020 &amp; 2021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August, 2019 – December,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PEIR: January, 2020 – December,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2020 &amp; 2021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EC22A5-7D7D-4277-A412-46C1FC5FC649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3C9AFF-E411-4A87-BCEC-7E92E2053E73}">
      <dgm:prSet custT="1"/>
      <dgm:spPr/>
      <dgm:t>
        <a:bodyPr/>
        <a:lstStyle/>
        <a:p>
          <a:pPr algn="r"/>
          <a:r>
            <a:rPr lang="en-US" sz="2800" b="1" u="sng" dirty="0">
              <a:solidFill>
                <a:schemeClr val="tx1"/>
              </a:solidFill>
            </a:rPr>
            <a:t>http://www.tampa-xway.com/procurement/#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</dgm:t>
    </dgm:pt>
    <dgm:pt modelId="{29A40528-5ED2-4749-9314-CE8DA7213392}" type="parTrans" cxnId="{AC236438-23D5-48E5-A964-E9EAE77C2E69}">
      <dgm:prSet/>
      <dgm:spPr/>
      <dgm:t>
        <a:bodyPr/>
        <a:lstStyle/>
        <a:p>
          <a:endParaRPr lang="en-US"/>
        </a:p>
      </dgm:t>
    </dgm:pt>
    <dgm:pt modelId="{5631810D-4373-4151-9918-728ACF68434A}" type="sibTrans" cxnId="{AC236438-23D5-48E5-A964-E9EAE77C2E69}">
      <dgm:prSet/>
      <dgm:spPr/>
      <dgm:t>
        <a:bodyPr/>
        <a:lstStyle/>
        <a:p>
          <a:endParaRPr lang="en-US" dirty="0"/>
        </a:p>
      </dgm:t>
    </dgm:pt>
    <dgm:pt modelId="{FEC7840D-A5FC-41B7-A503-9F7280E26CF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 advertised, the </a:t>
          </a:r>
          <a:r>
            <a:rPr lang="en-US" b="1" u="sng" dirty="0">
              <a:solidFill>
                <a:schemeClr val="tx1"/>
              </a:solidFill>
            </a:rPr>
            <a:t>cone of silence </a:t>
          </a:r>
          <a:r>
            <a:rPr lang="en-US" dirty="0">
              <a:solidFill>
                <a:schemeClr val="tx1"/>
              </a:solidFill>
            </a:rPr>
            <a:t>will be in place for all THEA, FDOT, HNTB, COT, Tierra and OMNI staff. </a:t>
          </a:r>
        </a:p>
      </dgm:t>
    </dgm:pt>
    <dgm:pt modelId="{9A406F0F-532B-4C25-8FA3-250E264DBBCB}" type="parTrans" cxnId="{793AA799-5A6A-415E-8BD3-A8CF860CD3E1}">
      <dgm:prSet/>
      <dgm:spPr/>
      <dgm:t>
        <a:bodyPr/>
        <a:lstStyle/>
        <a:p>
          <a:endParaRPr lang="en-US"/>
        </a:p>
      </dgm:t>
    </dgm:pt>
    <dgm:pt modelId="{3F13B614-FF93-4D3D-AE7A-4C0F6BD0B4BC}" type="sibTrans" cxnId="{793AA799-5A6A-415E-8BD3-A8CF860CD3E1}">
      <dgm:prSet/>
      <dgm:spPr/>
      <dgm:t>
        <a:bodyPr/>
        <a:lstStyle/>
        <a:p>
          <a:endParaRPr lang="en-US" dirty="0"/>
        </a:p>
      </dgm:t>
    </dgm:pt>
    <dgm:pt modelId="{0D7885C8-3160-4E62-988C-4CF9853AE296}">
      <dgm:prSet/>
      <dgm:spPr>
        <a:solidFill>
          <a:srgbClr val="FFCC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u="sng" dirty="0">
              <a:solidFill>
                <a:schemeClr val="tx1"/>
              </a:solidFill>
            </a:rPr>
            <a:t>man.le@tampa-xway.com</a:t>
          </a:r>
          <a:endParaRPr lang="en-US" dirty="0">
            <a:solidFill>
              <a:schemeClr val="tx1"/>
            </a:solidFill>
          </a:endParaRPr>
        </a:p>
      </dgm:t>
    </dgm:pt>
    <dgm:pt modelId="{734CC3D3-A9AE-4505-A237-71BBF6A7AE3D}" type="parTrans" cxnId="{6D04C16F-6DA0-4039-BA24-9BF23FF14B6D}">
      <dgm:prSet/>
      <dgm:spPr/>
      <dgm:t>
        <a:bodyPr/>
        <a:lstStyle/>
        <a:p>
          <a:endParaRPr lang="en-US"/>
        </a:p>
      </dgm:t>
    </dgm:pt>
    <dgm:pt modelId="{7262913B-381E-4A0E-8369-5DEE706EEF91}" type="sibTrans" cxnId="{6D04C16F-6DA0-4039-BA24-9BF23FF14B6D}">
      <dgm:prSet/>
      <dgm:spPr/>
      <dgm:t>
        <a:bodyPr/>
        <a:lstStyle/>
        <a:p>
          <a:endParaRPr lang="en-US" dirty="0"/>
        </a:p>
      </dgm:t>
    </dgm:pt>
    <dgm:pt modelId="{1BE6A727-97B8-4E5F-B306-4E118A48F6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500" b="1" dirty="0">
              <a:solidFill>
                <a:schemeClr val="tx1"/>
              </a:solidFill>
            </a:rPr>
            <a:t>Answers will be posted on the THEA website</a:t>
          </a:r>
          <a:endParaRPr lang="en-US" sz="2500" dirty="0">
            <a:solidFill>
              <a:schemeClr val="tx1"/>
            </a:solidFill>
          </a:endParaRPr>
        </a:p>
      </dgm:t>
    </dgm:pt>
    <dgm:pt modelId="{127DB728-D6F2-4BAF-B918-0FC628B7B4E7}" type="parTrans" cxnId="{F46097D3-12AD-449E-96CC-204D15E06164}">
      <dgm:prSet/>
      <dgm:spPr/>
      <dgm:t>
        <a:bodyPr/>
        <a:lstStyle/>
        <a:p>
          <a:endParaRPr lang="en-US"/>
        </a:p>
      </dgm:t>
    </dgm:pt>
    <dgm:pt modelId="{18A40682-2A0C-4226-960C-447CD765DBCD}" type="sibTrans" cxnId="{F46097D3-12AD-449E-96CC-204D15E06164}">
      <dgm:prSet/>
      <dgm:spPr/>
      <dgm:t>
        <a:bodyPr/>
        <a:lstStyle/>
        <a:p>
          <a:endParaRPr lang="en-US"/>
        </a:p>
      </dgm:t>
    </dgm:pt>
    <dgm:pt modelId="{97A72A3E-E5A8-47E8-AD32-ED1EDA56241F}" type="pres">
      <dgm:prSet presAssocID="{1EEC22A5-7D7D-4277-A412-46C1FC5FC649}" presName="outerComposite" presStyleCnt="0">
        <dgm:presLayoutVars>
          <dgm:chMax val="5"/>
          <dgm:dir/>
          <dgm:resizeHandles val="exact"/>
        </dgm:presLayoutVars>
      </dgm:prSet>
      <dgm:spPr/>
    </dgm:pt>
    <dgm:pt modelId="{79E5DC10-B13A-4602-98D4-F7073A6FE2EB}" type="pres">
      <dgm:prSet presAssocID="{1EEC22A5-7D7D-4277-A412-46C1FC5FC649}" presName="dummyMaxCanvas" presStyleCnt="0">
        <dgm:presLayoutVars/>
      </dgm:prSet>
      <dgm:spPr/>
    </dgm:pt>
    <dgm:pt modelId="{16620937-CD2B-4C4E-AA48-CEF8F3E21D9C}" type="pres">
      <dgm:prSet presAssocID="{1EEC22A5-7D7D-4277-A412-46C1FC5FC649}" presName="FourNodes_1" presStyleLbl="node1" presStyleIdx="0" presStyleCnt="4" custScaleX="120894" custLinFactNeighborX="7307" custLinFactNeighborY="1534">
        <dgm:presLayoutVars>
          <dgm:bulletEnabled val="1"/>
        </dgm:presLayoutVars>
      </dgm:prSet>
      <dgm:spPr/>
    </dgm:pt>
    <dgm:pt modelId="{06488A21-A6B0-42D2-8100-0BA566A5AA69}" type="pres">
      <dgm:prSet presAssocID="{1EEC22A5-7D7D-4277-A412-46C1FC5FC649}" presName="FourNodes_2" presStyleLbl="node1" presStyleIdx="1" presStyleCnt="4" custLinFactNeighborX="-4223" custLinFactNeighborY="395">
        <dgm:presLayoutVars>
          <dgm:bulletEnabled val="1"/>
        </dgm:presLayoutVars>
      </dgm:prSet>
      <dgm:spPr/>
    </dgm:pt>
    <dgm:pt modelId="{7F6BBDEA-F9B1-452C-9871-0E67DB8172B5}" type="pres">
      <dgm:prSet presAssocID="{1EEC22A5-7D7D-4277-A412-46C1FC5FC649}" presName="FourNodes_3" presStyleLbl="node1" presStyleIdx="2" presStyleCnt="4" custLinFactNeighborX="-3098" custLinFactNeighborY="-5797">
        <dgm:presLayoutVars>
          <dgm:bulletEnabled val="1"/>
        </dgm:presLayoutVars>
      </dgm:prSet>
      <dgm:spPr/>
    </dgm:pt>
    <dgm:pt modelId="{C6EC84CE-0C31-4DC4-9C86-4B5F092980E3}" type="pres">
      <dgm:prSet presAssocID="{1EEC22A5-7D7D-4277-A412-46C1FC5FC649}" presName="FourNodes_4" presStyleLbl="node1" presStyleIdx="3" presStyleCnt="4" custScaleX="104167" custLinFactNeighborX="-6532" custLinFactNeighborY="-5402">
        <dgm:presLayoutVars>
          <dgm:bulletEnabled val="1"/>
        </dgm:presLayoutVars>
      </dgm:prSet>
      <dgm:spPr/>
    </dgm:pt>
    <dgm:pt modelId="{948828B8-1852-4497-8203-DE743B7A31C3}" type="pres">
      <dgm:prSet presAssocID="{1EEC22A5-7D7D-4277-A412-46C1FC5FC649}" presName="FourConn_1-2" presStyleLbl="fgAccFollowNode1" presStyleIdx="0" presStyleCnt="3">
        <dgm:presLayoutVars>
          <dgm:bulletEnabled val="1"/>
        </dgm:presLayoutVars>
      </dgm:prSet>
      <dgm:spPr/>
    </dgm:pt>
    <dgm:pt modelId="{61B8D290-BF2C-469A-8ADC-4A04CFBB8B1C}" type="pres">
      <dgm:prSet presAssocID="{1EEC22A5-7D7D-4277-A412-46C1FC5FC649}" presName="FourConn_2-3" presStyleLbl="fgAccFollowNode1" presStyleIdx="1" presStyleCnt="3">
        <dgm:presLayoutVars>
          <dgm:bulletEnabled val="1"/>
        </dgm:presLayoutVars>
      </dgm:prSet>
      <dgm:spPr/>
    </dgm:pt>
    <dgm:pt modelId="{AF681400-2F98-475F-B473-7B8B052A2F07}" type="pres">
      <dgm:prSet presAssocID="{1EEC22A5-7D7D-4277-A412-46C1FC5FC649}" presName="FourConn_3-4" presStyleLbl="fgAccFollowNode1" presStyleIdx="2" presStyleCnt="3">
        <dgm:presLayoutVars>
          <dgm:bulletEnabled val="1"/>
        </dgm:presLayoutVars>
      </dgm:prSet>
      <dgm:spPr/>
    </dgm:pt>
    <dgm:pt modelId="{936AE784-A20B-4295-A4C6-19AC3F06FFDB}" type="pres">
      <dgm:prSet presAssocID="{1EEC22A5-7D7D-4277-A412-46C1FC5FC649}" presName="FourNodes_1_text" presStyleLbl="node1" presStyleIdx="3" presStyleCnt="4">
        <dgm:presLayoutVars>
          <dgm:bulletEnabled val="1"/>
        </dgm:presLayoutVars>
      </dgm:prSet>
      <dgm:spPr/>
    </dgm:pt>
    <dgm:pt modelId="{CB9E8D77-DB92-4977-BD2B-8A2FC0B1581A}" type="pres">
      <dgm:prSet presAssocID="{1EEC22A5-7D7D-4277-A412-46C1FC5FC649}" presName="FourNodes_2_text" presStyleLbl="node1" presStyleIdx="3" presStyleCnt="4">
        <dgm:presLayoutVars>
          <dgm:bulletEnabled val="1"/>
        </dgm:presLayoutVars>
      </dgm:prSet>
      <dgm:spPr/>
    </dgm:pt>
    <dgm:pt modelId="{1E98C002-B244-4A53-85E8-F9C49E66092B}" type="pres">
      <dgm:prSet presAssocID="{1EEC22A5-7D7D-4277-A412-46C1FC5FC649}" presName="FourNodes_3_text" presStyleLbl="node1" presStyleIdx="3" presStyleCnt="4">
        <dgm:presLayoutVars>
          <dgm:bulletEnabled val="1"/>
        </dgm:presLayoutVars>
      </dgm:prSet>
      <dgm:spPr/>
    </dgm:pt>
    <dgm:pt modelId="{EF0878F6-A4EF-49FF-BA1F-E82EE3BB72CB}" type="pres">
      <dgm:prSet presAssocID="{1EEC22A5-7D7D-4277-A412-46C1FC5FC6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236438-23D5-48E5-A964-E9EAE77C2E69}" srcId="{1EEC22A5-7D7D-4277-A412-46C1FC5FC649}" destId="{223C9AFF-E411-4A87-BCEC-7E92E2053E73}" srcOrd="0" destOrd="0" parTransId="{29A40528-5ED2-4749-9314-CE8DA7213392}" sibTransId="{5631810D-4373-4151-9918-728ACF68434A}"/>
    <dgm:cxn modelId="{2547873E-8A73-4611-96E7-BD9B96C2FC84}" type="presOf" srcId="{1BE6A727-97B8-4E5F-B306-4E118A48F62B}" destId="{C6EC84CE-0C31-4DC4-9C86-4B5F092980E3}" srcOrd="0" destOrd="0" presId="urn:microsoft.com/office/officeart/2005/8/layout/vProcess5"/>
    <dgm:cxn modelId="{51AB036C-30A5-4515-9339-EA7436533EA3}" type="presOf" srcId="{5631810D-4373-4151-9918-728ACF68434A}" destId="{948828B8-1852-4497-8203-DE743B7A31C3}" srcOrd="0" destOrd="0" presId="urn:microsoft.com/office/officeart/2005/8/layout/vProcess5"/>
    <dgm:cxn modelId="{56CDAF4E-0754-4410-A60E-F713659E5A66}" type="presOf" srcId="{1EEC22A5-7D7D-4277-A412-46C1FC5FC649}" destId="{97A72A3E-E5A8-47E8-AD32-ED1EDA56241F}" srcOrd="0" destOrd="0" presId="urn:microsoft.com/office/officeart/2005/8/layout/vProcess5"/>
    <dgm:cxn modelId="{6D04C16F-6DA0-4039-BA24-9BF23FF14B6D}" srcId="{1EEC22A5-7D7D-4277-A412-46C1FC5FC649}" destId="{0D7885C8-3160-4E62-988C-4CF9853AE296}" srcOrd="2" destOrd="0" parTransId="{734CC3D3-A9AE-4505-A237-71BBF6A7AE3D}" sibTransId="{7262913B-381E-4A0E-8369-5DEE706EEF91}"/>
    <dgm:cxn modelId="{31445857-BBDE-4E06-899A-E28065DB53BE}" type="presOf" srcId="{0D7885C8-3160-4E62-988C-4CF9853AE296}" destId="{7F6BBDEA-F9B1-452C-9871-0E67DB8172B5}" srcOrd="0" destOrd="0" presId="urn:microsoft.com/office/officeart/2005/8/layout/vProcess5"/>
    <dgm:cxn modelId="{2D827C7A-11CC-4267-B2A8-89D5B45CDAB1}" type="presOf" srcId="{FEC7840D-A5FC-41B7-A503-9F7280E26CF3}" destId="{06488A21-A6B0-42D2-8100-0BA566A5AA69}" srcOrd="0" destOrd="0" presId="urn:microsoft.com/office/officeart/2005/8/layout/vProcess5"/>
    <dgm:cxn modelId="{154DAE80-5A01-44A7-841B-48B6587165D7}" type="presOf" srcId="{223C9AFF-E411-4A87-BCEC-7E92E2053E73}" destId="{936AE784-A20B-4295-A4C6-19AC3F06FFDB}" srcOrd="1" destOrd="0" presId="urn:microsoft.com/office/officeart/2005/8/layout/vProcess5"/>
    <dgm:cxn modelId="{68519A86-75AB-42DA-8521-5B50F34054C9}" type="presOf" srcId="{0D7885C8-3160-4E62-988C-4CF9853AE296}" destId="{1E98C002-B244-4A53-85E8-F9C49E66092B}" srcOrd="1" destOrd="0" presId="urn:microsoft.com/office/officeart/2005/8/layout/vProcess5"/>
    <dgm:cxn modelId="{14290591-9E91-4950-A6A2-617C099A9B9D}" type="presOf" srcId="{223C9AFF-E411-4A87-BCEC-7E92E2053E73}" destId="{16620937-CD2B-4C4E-AA48-CEF8F3E21D9C}" srcOrd="0" destOrd="0" presId="urn:microsoft.com/office/officeart/2005/8/layout/vProcess5"/>
    <dgm:cxn modelId="{4D203B94-921D-40DB-894B-F6337062C068}" type="presOf" srcId="{1BE6A727-97B8-4E5F-B306-4E118A48F62B}" destId="{EF0878F6-A4EF-49FF-BA1F-E82EE3BB72CB}" srcOrd="1" destOrd="0" presId="urn:microsoft.com/office/officeart/2005/8/layout/vProcess5"/>
    <dgm:cxn modelId="{793AA799-5A6A-415E-8BD3-A8CF860CD3E1}" srcId="{1EEC22A5-7D7D-4277-A412-46C1FC5FC649}" destId="{FEC7840D-A5FC-41B7-A503-9F7280E26CF3}" srcOrd="1" destOrd="0" parTransId="{9A406F0F-532B-4C25-8FA3-250E264DBBCB}" sibTransId="{3F13B614-FF93-4D3D-AE7A-4C0F6BD0B4BC}"/>
    <dgm:cxn modelId="{E3BA61A5-51CB-4704-9AE6-18BCBE30B2C7}" type="presOf" srcId="{FEC7840D-A5FC-41B7-A503-9F7280E26CF3}" destId="{CB9E8D77-DB92-4977-BD2B-8A2FC0B1581A}" srcOrd="1" destOrd="0" presId="urn:microsoft.com/office/officeart/2005/8/layout/vProcess5"/>
    <dgm:cxn modelId="{DF9CA5AC-FEEA-4878-9918-B616521563EA}" type="presOf" srcId="{3F13B614-FF93-4D3D-AE7A-4C0F6BD0B4BC}" destId="{61B8D290-BF2C-469A-8ADC-4A04CFBB8B1C}" srcOrd="0" destOrd="0" presId="urn:microsoft.com/office/officeart/2005/8/layout/vProcess5"/>
    <dgm:cxn modelId="{F46097D3-12AD-449E-96CC-204D15E06164}" srcId="{1EEC22A5-7D7D-4277-A412-46C1FC5FC649}" destId="{1BE6A727-97B8-4E5F-B306-4E118A48F62B}" srcOrd="3" destOrd="0" parTransId="{127DB728-D6F2-4BAF-B918-0FC628B7B4E7}" sibTransId="{18A40682-2A0C-4226-960C-447CD765DBCD}"/>
    <dgm:cxn modelId="{FC503BD5-9F62-4C57-A026-05396507F343}" type="presOf" srcId="{7262913B-381E-4A0E-8369-5DEE706EEF91}" destId="{AF681400-2F98-475F-B473-7B8B052A2F07}" srcOrd="0" destOrd="0" presId="urn:microsoft.com/office/officeart/2005/8/layout/vProcess5"/>
    <dgm:cxn modelId="{4D651E3D-5AD1-4262-B854-0A3BD7FAE284}" type="presParOf" srcId="{97A72A3E-E5A8-47E8-AD32-ED1EDA56241F}" destId="{79E5DC10-B13A-4602-98D4-F7073A6FE2EB}" srcOrd="0" destOrd="0" presId="urn:microsoft.com/office/officeart/2005/8/layout/vProcess5"/>
    <dgm:cxn modelId="{131EAF43-4E36-4D65-9206-420EC2AE1143}" type="presParOf" srcId="{97A72A3E-E5A8-47E8-AD32-ED1EDA56241F}" destId="{16620937-CD2B-4C4E-AA48-CEF8F3E21D9C}" srcOrd="1" destOrd="0" presId="urn:microsoft.com/office/officeart/2005/8/layout/vProcess5"/>
    <dgm:cxn modelId="{3A8DBB65-A22E-4CB0-A893-18301AED9F2C}" type="presParOf" srcId="{97A72A3E-E5A8-47E8-AD32-ED1EDA56241F}" destId="{06488A21-A6B0-42D2-8100-0BA566A5AA69}" srcOrd="2" destOrd="0" presId="urn:microsoft.com/office/officeart/2005/8/layout/vProcess5"/>
    <dgm:cxn modelId="{051B1D65-7AEE-4C63-B045-ADB3C5AD9D63}" type="presParOf" srcId="{97A72A3E-E5A8-47E8-AD32-ED1EDA56241F}" destId="{7F6BBDEA-F9B1-452C-9871-0E67DB8172B5}" srcOrd="3" destOrd="0" presId="urn:microsoft.com/office/officeart/2005/8/layout/vProcess5"/>
    <dgm:cxn modelId="{86C228D0-AC4D-4849-872B-6A1C3FD71DCB}" type="presParOf" srcId="{97A72A3E-E5A8-47E8-AD32-ED1EDA56241F}" destId="{C6EC84CE-0C31-4DC4-9C86-4B5F092980E3}" srcOrd="4" destOrd="0" presId="urn:microsoft.com/office/officeart/2005/8/layout/vProcess5"/>
    <dgm:cxn modelId="{200792E2-5792-41B6-84CB-BDB4CCE4B686}" type="presParOf" srcId="{97A72A3E-E5A8-47E8-AD32-ED1EDA56241F}" destId="{948828B8-1852-4497-8203-DE743B7A31C3}" srcOrd="5" destOrd="0" presId="urn:microsoft.com/office/officeart/2005/8/layout/vProcess5"/>
    <dgm:cxn modelId="{14DE3D8E-7D55-4CC2-82E3-38BD934FC60C}" type="presParOf" srcId="{97A72A3E-E5A8-47E8-AD32-ED1EDA56241F}" destId="{61B8D290-BF2C-469A-8ADC-4A04CFBB8B1C}" srcOrd="6" destOrd="0" presId="urn:microsoft.com/office/officeart/2005/8/layout/vProcess5"/>
    <dgm:cxn modelId="{FAA6CAEA-A8CC-4EA2-8A0A-0AF959DF2ADC}" type="presParOf" srcId="{97A72A3E-E5A8-47E8-AD32-ED1EDA56241F}" destId="{AF681400-2F98-475F-B473-7B8B052A2F07}" srcOrd="7" destOrd="0" presId="urn:microsoft.com/office/officeart/2005/8/layout/vProcess5"/>
    <dgm:cxn modelId="{63B38F9F-BE66-4250-9232-D580A0F602DA}" type="presParOf" srcId="{97A72A3E-E5A8-47E8-AD32-ED1EDA56241F}" destId="{936AE784-A20B-4295-A4C6-19AC3F06FFDB}" srcOrd="8" destOrd="0" presId="urn:microsoft.com/office/officeart/2005/8/layout/vProcess5"/>
    <dgm:cxn modelId="{BF50A6AA-3BD5-4211-BED5-66D7D36BFB63}" type="presParOf" srcId="{97A72A3E-E5A8-47E8-AD32-ED1EDA56241F}" destId="{CB9E8D77-DB92-4977-BD2B-8A2FC0B1581A}" srcOrd="9" destOrd="0" presId="urn:microsoft.com/office/officeart/2005/8/layout/vProcess5"/>
    <dgm:cxn modelId="{D271C5C4-E647-4D88-9485-ECE19AEE2345}" type="presParOf" srcId="{97A72A3E-E5A8-47E8-AD32-ED1EDA56241F}" destId="{1E98C002-B244-4A53-85E8-F9C49E66092B}" srcOrd="10" destOrd="0" presId="urn:microsoft.com/office/officeart/2005/8/layout/vProcess5"/>
    <dgm:cxn modelId="{1A25201F-2390-454D-AD24-C89394BDB909}" type="presParOf" srcId="{97A72A3E-E5A8-47E8-AD32-ED1EDA56241F}" destId="{EF0878F6-A4EF-49FF-BA1F-E82EE3BB72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u="sng" dirty="0"/>
            <a:t>Public Involvement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Involvement Plan (PIP) in accordance w/PD&amp;E Manual</a:t>
          </a: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1AF4E412-92E9-4477-AA01-1CD10CB03338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Advance notification and transmittal letter</a:t>
          </a:r>
        </a:p>
      </dgm:t>
    </dgm:pt>
    <dgm:pt modelId="{0A99CDAA-2617-49E9-8F32-6EF51AE1ACA7}" type="parTrans" cxnId="{F5AA80AA-5002-4670-963B-3517461ED886}">
      <dgm:prSet/>
      <dgm:spPr/>
      <dgm:t>
        <a:bodyPr/>
        <a:lstStyle/>
        <a:p>
          <a:endParaRPr lang="en-US"/>
        </a:p>
      </dgm:t>
    </dgm:pt>
    <dgm:pt modelId="{35800401-E511-48CD-8933-7D36F2857745}" type="sibTrans" cxnId="{F5AA80AA-5002-4670-963B-3517461ED886}">
      <dgm:prSet/>
      <dgm:spPr/>
      <dgm:t>
        <a:bodyPr/>
        <a:lstStyle/>
        <a:p>
          <a:endParaRPr lang="en-US"/>
        </a:p>
      </dgm:t>
    </dgm:pt>
    <dgm:pt modelId="{62FFEFE7-9973-4240-A89D-F9731309DB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Meetings:</a:t>
          </a:r>
        </a:p>
      </dgm:t>
    </dgm:pt>
    <dgm:pt modelId="{401034A5-86DC-4327-A653-38B245121E8B}" type="parTrans" cxnId="{F87171C0-2AC0-44BE-A257-24F84AB79B0B}">
      <dgm:prSet/>
      <dgm:spPr/>
      <dgm:t>
        <a:bodyPr/>
        <a:lstStyle/>
        <a:p>
          <a:endParaRPr lang="en-US"/>
        </a:p>
      </dgm:t>
    </dgm:pt>
    <dgm:pt modelId="{B275784B-F5BF-46C3-B1BC-7798D29EA6D1}" type="sibTrans" cxnId="{F87171C0-2AC0-44BE-A257-24F84AB79B0B}">
      <dgm:prSet/>
      <dgm:spPr/>
      <dgm:t>
        <a:bodyPr/>
        <a:lstStyle/>
        <a:p>
          <a:endParaRPr lang="en-US"/>
        </a:p>
      </dgm:t>
    </dgm:pt>
    <dgm:pt modelId="{01E9103B-8A5E-4E4A-A855-1AAC88C2EA3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meeting</a:t>
          </a:r>
        </a:p>
      </dgm:t>
    </dgm:pt>
    <dgm:pt modelId="{25D3E47B-0EFD-4B02-A671-128AE61C2B4F}" type="parTrans" cxnId="{9A2BCB70-C388-4ED4-AD7B-CB79CEFDB503}">
      <dgm:prSet/>
      <dgm:spPr/>
      <dgm:t>
        <a:bodyPr/>
        <a:lstStyle/>
        <a:p>
          <a:endParaRPr lang="en-US"/>
        </a:p>
      </dgm:t>
    </dgm:pt>
    <dgm:pt modelId="{25FB6637-C0D9-4097-A157-44FC795B74E8}" type="sibTrans" cxnId="{9A2BCB70-C388-4ED4-AD7B-CB79CEFDB503}">
      <dgm:prSet/>
      <dgm:spPr/>
      <dgm:t>
        <a:bodyPr/>
        <a:lstStyle/>
        <a:p>
          <a:endParaRPr lang="en-US"/>
        </a:p>
      </dgm:t>
    </dgm:pt>
    <dgm:pt modelId="{ECCAF227-6E01-4E5A-A437-248D9E27920B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Minimum one public hearing</a:t>
          </a:r>
        </a:p>
      </dgm:t>
    </dgm:pt>
    <dgm:pt modelId="{541C4BF5-5AB6-4CA7-8F0A-663DDBB2578C}" type="parTrans" cxnId="{5AC6CEC1-918F-4CCA-BC47-AFF19D3D30D3}">
      <dgm:prSet/>
      <dgm:spPr/>
      <dgm:t>
        <a:bodyPr/>
        <a:lstStyle/>
        <a:p>
          <a:endParaRPr lang="en-US"/>
        </a:p>
      </dgm:t>
    </dgm:pt>
    <dgm:pt modelId="{4AEC5DEA-65F6-46F3-BF8B-C031A352E418}" type="sibTrans" cxnId="{5AC6CEC1-918F-4CCA-BC47-AFF19D3D30D3}">
      <dgm:prSet/>
      <dgm:spPr/>
      <dgm:t>
        <a:bodyPr/>
        <a:lstStyle/>
        <a:p>
          <a:endParaRPr lang="en-US"/>
        </a:p>
      </dgm:t>
    </dgm:pt>
    <dgm:pt modelId="{560A1AFA-FA15-4CFC-A080-01BB931D6A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Develop list of stakeholders</a:t>
          </a:r>
        </a:p>
      </dgm:t>
    </dgm:pt>
    <dgm:pt modelId="{D00E8367-897D-4D34-80E6-F648C2C94E53}" type="parTrans" cxnId="{0A566BD6-AF0B-412E-BE73-206989C4BF59}">
      <dgm:prSet/>
      <dgm:spPr/>
      <dgm:t>
        <a:bodyPr/>
        <a:lstStyle/>
        <a:p>
          <a:endParaRPr lang="en-US"/>
        </a:p>
      </dgm:t>
    </dgm:pt>
    <dgm:pt modelId="{D941A24B-5CFC-4B0F-BE79-9080DEDEF793}" type="sibTrans" cxnId="{0A566BD6-AF0B-412E-BE73-206989C4BF59}">
      <dgm:prSet/>
      <dgm:spPr/>
      <dgm:t>
        <a:bodyPr/>
        <a:lstStyle/>
        <a:p>
          <a:endParaRPr lang="en-US"/>
        </a:p>
      </dgm:t>
    </dgm:pt>
    <dgm:pt modelId="{C3474D34-DADD-4771-9500-6C9C0739480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Provide website content and update as needed</a:t>
          </a:r>
        </a:p>
      </dgm:t>
    </dgm:pt>
    <dgm:pt modelId="{02F3F726-58D7-4676-AF7D-5437BD88C0FD}" type="parTrans" cxnId="{3BF0DC8C-DD77-42F4-9D4E-4E0BFA37B3C4}">
      <dgm:prSet/>
      <dgm:spPr/>
      <dgm:t>
        <a:bodyPr/>
        <a:lstStyle/>
        <a:p>
          <a:endParaRPr lang="en-US"/>
        </a:p>
      </dgm:t>
    </dgm:pt>
    <dgm:pt modelId="{D2783B84-ED71-44F2-A387-8267E900CBB8}" type="sibTrans" cxnId="{3BF0DC8C-DD77-42F4-9D4E-4E0BFA37B3C4}">
      <dgm:prSet/>
      <dgm:spPr/>
      <dgm:t>
        <a:bodyPr/>
        <a:lstStyle/>
        <a:p>
          <a:endParaRPr lang="en-US"/>
        </a:p>
      </dgm:t>
    </dgm:pt>
    <dgm:pt modelId="{B4F1CFCC-FBCE-428D-8FA6-50EE9AC4C517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Legal ads, notices, informational material, news releases, mail outs, court reporting, responses to stakeholders</a:t>
          </a:r>
        </a:p>
      </dgm:t>
    </dgm:pt>
    <dgm:pt modelId="{31824287-CB77-466E-8954-BFB3FA9AEA22}" type="parTrans" cxnId="{1DBB4262-4A14-4971-BA0A-427DBF769463}">
      <dgm:prSet/>
      <dgm:spPr/>
      <dgm:t>
        <a:bodyPr/>
        <a:lstStyle/>
        <a:p>
          <a:endParaRPr lang="en-US"/>
        </a:p>
      </dgm:t>
    </dgm:pt>
    <dgm:pt modelId="{81DE71AB-A77B-414A-9F76-B1C2E99652EE}" type="sibTrans" cxnId="{1DBB4262-4A14-4971-BA0A-427DBF769463}">
      <dgm:prSet/>
      <dgm:spPr/>
      <dgm:t>
        <a:bodyPr/>
        <a:lstStyle/>
        <a:p>
          <a:endParaRPr lang="en-US"/>
        </a:p>
      </dgm:t>
    </dgm:pt>
    <dgm:pt modelId="{ACF5795E-7609-443A-BA1E-BDA0FED7E57F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Meeting coordination; identify/reserve venue, set up, tear down, meeting notes, agendas, presentations, seating, sound, audio/visual equipment, displays </a:t>
          </a:r>
        </a:p>
      </dgm:t>
    </dgm:pt>
    <dgm:pt modelId="{DDCAC9BB-4E8C-451D-8D95-B28C76815E49}" type="parTrans" cxnId="{AB4C9456-FF14-41BB-B33E-DD4BD3E89C21}">
      <dgm:prSet/>
      <dgm:spPr/>
      <dgm:t>
        <a:bodyPr/>
        <a:lstStyle/>
        <a:p>
          <a:endParaRPr lang="en-US"/>
        </a:p>
      </dgm:t>
    </dgm:pt>
    <dgm:pt modelId="{F92D066F-B613-4820-B06F-3498F6858DDA}" type="sibTrans" cxnId="{AB4C9456-FF14-41BB-B33E-DD4BD3E89C21}">
      <dgm:prSet/>
      <dgm:spPr/>
      <dgm:t>
        <a:bodyPr/>
        <a:lstStyle/>
        <a:p>
          <a:endParaRPr lang="en-US"/>
        </a:p>
      </dgm:t>
    </dgm:pt>
    <dgm:pt modelId="{2F57E70A-B85E-4FC3-B8D5-BBE69A4EE1BC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Additional stakeholder/small group meetings as needed</a:t>
          </a:r>
        </a:p>
      </dgm:t>
    </dgm:pt>
    <dgm:pt modelId="{1FD41838-1EAD-49B2-80FA-C4EE3DFEEE5D}" type="parTrans" cxnId="{93EBA31E-42ED-413C-A100-04BFB9FD9B98}">
      <dgm:prSet/>
      <dgm:spPr/>
      <dgm:t>
        <a:bodyPr/>
        <a:lstStyle/>
        <a:p>
          <a:endParaRPr lang="en-US"/>
        </a:p>
      </dgm:t>
    </dgm:pt>
    <dgm:pt modelId="{08528350-8DCB-49C2-A271-2BE971622E26}" type="sibTrans" cxnId="{93EBA31E-42ED-413C-A100-04BFB9FD9B9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Y="206730">
        <dgm:presLayoutVars>
          <dgm:bulletEnabled val="1"/>
        </dgm:presLayoutVars>
      </dgm:prSet>
      <dgm:spPr/>
    </dgm:pt>
  </dgm:ptLst>
  <dgm:cxnLst>
    <dgm:cxn modelId="{93EBA31E-42ED-413C-A100-04BFB9FD9B98}" srcId="{62FFEFE7-9973-4240-A89D-F9731309DB7F}" destId="{2F57E70A-B85E-4FC3-B8D5-BBE69A4EE1BC}" srcOrd="2" destOrd="0" parTransId="{1FD41838-1EAD-49B2-80FA-C4EE3DFEEE5D}" sibTransId="{08528350-8DCB-49C2-A271-2BE971622E26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1DBB4262-4A14-4971-BA0A-427DBF769463}" srcId="{9177E407-BF4F-4216-B045-5603DFA44A3A}" destId="{B4F1CFCC-FBCE-428D-8FA6-50EE9AC4C517}" srcOrd="4" destOrd="0" parTransId="{31824287-CB77-466E-8954-BFB3FA9AEA22}" sibTransId="{81DE71AB-A77B-414A-9F76-B1C2E99652EE}"/>
    <dgm:cxn modelId="{AF8E7D44-6DD5-4A9C-939A-237690669297}" type="presOf" srcId="{C3474D34-DADD-4771-9500-6C9C07394807}" destId="{353E9188-C672-4AEA-B84A-2A10F453C03F}" srcOrd="0" destOrd="7" presId="urn:microsoft.com/office/officeart/2005/8/layout/chevron2"/>
    <dgm:cxn modelId="{1DCC9949-D329-4384-97CB-53899AE77C87}" type="presOf" srcId="{B4F1CFCC-FBCE-428D-8FA6-50EE9AC4C517}" destId="{353E9188-C672-4AEA-B84A-2A10F453C03F}" srcOrd="0" destOrd="8" presId="urn:microsoft.com/office/officeart/2005/8/layout/chevron2"/>
    <dgm:cxn modelId="{9A2BCB70-C388-4ED4-AD7B-CB79CEFDB503}" srcId="{62FFEFE7-9973-4240-A89D-F9731309DB7F}" destId="{01E9103B-8A5E-4E4A-A855-1AAC88C2EA35}" srcOrd="0" destOrd="0" parTransId="{25D3E47B-0EFD-4B02-A671-128AE61C2B4F}" sibTransId="{25FB6637-C0D9-4097-A157-44FC795B74E8}"/>
    <dgm:cxn modelId="{AB4C9456-FF14-41BB-B33E-DD4BD3E89C21}" srcId="{9177E407-BF4F-4216-B045-5603DFA44A3A}" destId="{ACF5795E-7609-443A-BA1E-BDA0FED7E57F}" srcOrd="5" destOrd="0" parTransId="{DDCAC9BB-4E8C-451D-8D95-B28C76815E49}" sibTransId="{F92D066F-B613-4820-B06F-3498F6858DDA}"/>
    <dgm:cxn modelId="{6E34B178-D84A-4389-BC41-FF8B4DEC330A}" type="presOf" srcId="{1AF4E412-92E9-4477-AA01-1CD10CB03338}" destId="{353E9188-C672-4AEA-B84A-2A10F453C03F}" srcOrd="0" destOrd="1" presId="urn:microsoft.com/office/officeart/2005/8/layout/chevron2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3BF0DC8C-DD77-42F4-9D4E-4E0BFA37B3C4}" srcId="{9177E407-BF4F-4216-B045-5603DFA44A3A}" destId="{C3474D34-DADD-4771-9500-6C9C07394807}" srcOrd="3" destOrd="0" parTransId="{02F3F726-58D7-4676-AF7D-5437BD88C0FD}" sibTransId="{D2783B84-ED71-44F2-A387-8267E900CBB8}"/>
    <dgm:cxn modelId="{1EA81496-ECA4-48FE-B441-F480C62FCCB5}" type="presOf" srcId="{ECCAF227-6E01-4E5A-A437-248D9E27920B}" destId="{353E9188-C672-4AEA-B84A-2A10F453C03F}" srcOrd="0" destOrd="4" presId="urn:microsoft.com/office/officeart/2005/8/layout/chevron2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4B605AA5-ED1B-4DF4-B60A-D047C49DA2A2}" type="presOf" srcId="{01E9103B-8A5E-4E4A-A855-1AAC88C2EA35}" destId="{353E9188-C672-4AEA-B84A-2A10F453C03F}" srcOrd="0" destOrd="3" presId="urn:microsoft.com/office/officeart/2005/8/layout/chevron2"/>
    <dgm:cxn modelId="{F5AA80AA-5002-4670-963B-3517461ED886}" srcId="{229280E6-CADB-4C09-AD3D-F073A0747B70}" destId="{1AF4E412-92E9-4477-AA01-1CD10CB03338}" srcOrd="0" destOrd="0" parTransId="{0A99CDAA-2617-49E9-8F32-6EF51AE1ACA7}" sibTransId="{35800401-E511-48CD-8933-7D36F2857745}"/>
    <dgm:cxn modelId="{F87171C0-2AC0-44BE-A257-24F84AB79B0B}" srcId="{9177E407-BF4F-4216-B045-5603DFA44A3A}" destId="{62FFEFE7-9973-4240-A89D-F9731309DB7F}" srcOrd="1" destOrd="0" parTransId="{401034A5-86DC-4327-A653-38B245121E8B}" sibTransId="{B275784B-F5BF-46C3-B1BC-7798D29EA6D1}"/>
    <dgm:cxn modelId="{5AC6CEC1-918F-4CCA-BC47-AFF19D3D30D3}" srcId="{62FFEFE7-9973-4240-A89D-F9731309DB7F}" destId="{ECCAF227-6E01-4E5A-A437-248D9E27920B}" srcOrd="1" destOrd="0" parTransId="{541C4BF5-5AB6-4CA7-8F0A-663DDBB2578C}" sibTransId="{4AEC5DEA-65F6-46F3-BF8B-C031A352E418}"/>
    <dgm:cxn modelId="{5E7A6AD0-30B3-48EA-964E-E1C7EC6EF8CA}" type="presOf" srcId="{2F57E70A-B85E-4FC3-B8D5-BBE69A4EE1BC}" destId="{353E9188-C672-4AEA-B84A-2A10F453C03F}" srcOrd="0" destOrd="5" presId="urn:microsoft.com/office/officeart/2005/8/layout/chevron2"/>
    <dgm:cxn modelId="{05E1C9D1-14D6-4652-AD1D-36F15B928A14}" type="presOf" srcId="{ACF5795E-7609-443A-BA1E-BDA0FED7E57F}" destId="{353E9188-C672-4AEA-B84A-2A10F453C03F}" srcOrd="0" destOrd="9" presId="urn:microsoft.com/office/officeart/2005/8/layout/chevron2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0A566BD6-AF0B-412E-BE73-206989C4BF59}" srcId="{9177E407-BF4F-4216-B045-5603DFA44A3A}" destId="{560A1AFA-FA15-4CFC-A080-01BB931D6A17}" srcOrd="2" destOrd="0" parTransId="{D00E8367-897D-4D34-80E6-F648C2C94E53}" sibTransId="{D941A24B-5CFC-4B0F-BE79-9080DEDEF793}"/>
    <dgm:cxn modelId="{72E6ACDD-1F0E-4841-81B1-9152DC1F9B25}" type="presOf" srcId="{62FFEFE7-9973-4240-A89D-F9731309DB7F}" destId="{353E9188-C672-4AEA-B84A-2A10F453C03F}" srcOrd="0" destOrd="2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F79C92FB-7128-456B-95A0-756822C5C0DF}" type="presOf" srcId="{560A1AFA-FA15-4CFC-A080-01BB931D6A17}" destId="{353E9188-C672-4AEA-B84A-2A10F453C03F}" srcOrd="0" destOrd="6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Field review</a:t>
          </a:r>
          <a:endParaRPr lang="en-US" sz="19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C327612B-4588-436A-9D4E-492BF5325C3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Survey – LiDAR 3D Model</a:t>
          </a:r>
        </a:p>
      </dgm:t>
    </dgm:pt>
    <dgm:pt modelId="{59A00B24-18A1-455D-9F42-A4290142E472}" type="parTrans" cxnId="{7A6DBAA5-FA8C-42E6-A3B2-3989807F0BB1}">
      <dgm:prSet/>
      <dgm:spPr/>
      <dgm:t>
        <a:bodyPr/>
        <a:lstStyle/>
        <a:p>
          <a:endParaRPr lang="en-US"/>
        </a:p>
      </dgm:t>
    </dgm:pt>
    <dgm:pt modelId="{7C84C29D-C885-4008-8511-9A868FAB30EA}" type="sibTrans" cxnId="{7A6DBAA5-FA8C-42E6-A3B2-3989807F0BB1}">
      <dgm:prSet/>
      <dgm:spPr/>
      <dgm:t>
        <a:bodyPr/>
        <a:lstStyle/>
        <a:p>
          <a:endParaRPr lang="en-US"/>
        </a:p>
      </dgm:t>
    </dgm:pt>
    <dgm:pt modelId="{2CE27BDE-7FAD-4750-B4B5-3C0BBB8ECD7B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Existing available data from THEA, FDOT or other agency</a:t>
          </a:r>
        </a:p>
      </dgm:t>
    </dgm:pt>
    <dgm:pt modelId="{8CFEA78C-3770-4357-AE5E-5ABADBD63684}" type="parTrans" cxnId="{A2CBCD56-1083-4E51-96A1-A2C98F48D011}">
      <dgm:prSet/>
      <dgm:spPr/>
      <dgm:t>
        <a:bodyPr/>
        <a:lstStyle/>
        <a:p>
          <a:endParaRPr lang="en-US"/>
        </a:p>
      </dgm:t>
    </dgm:pt>
    <dgm:pt modelId="{D12D4F41-3186-46AE-B717-334595B68DBB}" type="sibTrans" cxnId="{A2CBCD56-1083-4E51-96A1-A2C98F48D011}">
      <dgm:prSet/>
      <dgm:spPr/>
      <dgm:t>
        <a:bodyPr/>
        <a:lstStyle/>
        <a:p>
          <a:endParaRPr lang="en-US"/>
        </a:p>
      </dgm:t>
    </dgm:pt>
    <dgm:pt modelId="{A2F1DCD6-9351-4A08-B5AF-BA5A3F7E390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Current counts, truck counts, ramp and mainline counts</a:t>
          </a:r>
        </a:p>
      </dgm:t>
    </dgm:pt>
    <dgm:pt modelId="{0D6A7219-EA0C-42D5-9A8C-A9F6C95B757F}" type="parTrans" cxnId="{52510E2C-9DEC-4F02-B24F-BFAB65C7F772}">
      <dgm:prSet/>
      <dgm:spPr/>
      <dgm:t>
        <a:bodyPr/>
        <a:lstStyle/>
        <a:p>
          <a:endParaRPr lang="en-US"/>
        </a:p>
      </dgm:t>
    </dgm:pt>
    <dgm:pt modelId="{6E30685F-D041-40E4-A0AB-6ADEFD22FC9C}" type="sibTrans" cxnId="{52510E2C-9DEC-4F02-B24F-BFAB65C7F772}">
      <dgm:prSet/>
      <dgm:spPr/>
      <dgm:t>
        <a:bodyPr/>
        <a:lstStyle/>
        <a:p>
          <a:endParaRPr lang="en-US"/>
        </a:p>
      </dgm:t>
    </dgm:pt>
    <dgm:pt modelId="{2F6D98BC-C642-4BA8-BBC4-832266495E2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Turning movement counts at ramp intersections</a:t>
          </a:r>
        </a:p>
      </dgm:t>
    </dgm:pt>
    <dgm:pt modelId="{C36987AF-258B-4220-A338-082DC57CE147}" type="parTrans" cxnId="{54013BCD-A845-4C95-B62A-73EA30801FE4}">
      <dgm:prSet/>
      <dgm:spPr/>
      <dgm:t>
        <a:bodyPr/>
        <a:lstStyle/>
        <a:p>
          <a:endParaRPr lang="en-US"/>
        </a:p>
      </dgm:t>
    </dgm:pt>
    <dgm:pt modelId="{0ADFF71E-0BBC-4660-B9BE-FAEEB64CEF7E}" type="sibTrans" cxnId="{54013BCD-A845-4C95-B62A-73EA30801FE4}">
      <dgm:prSet/>
      <dgm:spPr/>
      <dgm:t>
        <a:bodyPr/>
        <a:lstStyle/>
        <a:p>
          <a:endParaRPr lang="en-US"/>
        </a:p>
      </dgm:t>
    </dgm:pt>
    <dgm:pt modelId="{9D718135-A105-4AA8-A6AF-CFC4EE33980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</dgm:t>
    </dgm:pt>
    <dgm:pt modelId="{5FFD1C8C-3B18-4A6C-B398-F88FCEDBB74B}" type="parTrans" cxnId="{65638C70-EFC1-4423-A4CA-FE3EEB163D1E}">
      <dgm:prSet/>
      <dgm:spPr/>
      <dgm:t>
        <a:bodyPr/>
        <a:lstStyle/>
        <a:p>
          <a:endParaRPr lang="en-US"/>
        </a:p>
      </dgm:t>
    </dgm:pt>
    <dgm:pt modelId="{A00C8FC8-E05C-491C-B613-4293BB7C6C31}" type="sibTrans" cxnId="{65638C70-EFC1-4423-A4CA-FE3EEB163D1E}">
      <dgm:prSet/>
      <dgm:spPr/>
      <dgm:t>
        <a:bodyPr/>
        <a:lstStyle/>
        <a:p>
          <a:endParaRPr lang="en-US"/>
        </a:p>
      </dgm:t>
    </dgm:pt>
    <dgm:pt modelId="{50A682DF-2D3E-4E00-A2B5-8FF6A9F9266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Travel demand forecasting</a:t>
          </a:r>
        </a:p>
      </dgm:t>
    </dgm:pt>
    <dgm:pt modelId="{EF26DCB3-2393-4D40-AF9B-31244E465302}" type="parTrans" cxnId="{C9A349C7-CBDC-4565-A3C7-97C9E0D13EA3}">
      <dgm:prSet/>
      <dgm:spPr/>
      <dgm:t>
        <a:bodyPr/>
        <a:lstStyle/>
        <a:p>
          <a:endParaRPr lang="en-US"/>
        </a:p>
      </dgm:t>
    </dgm:pt>
    <dgm:pt modelId="{CB8CFCF3-14E4-42A9-B6FD-C3A7797DBDF0}" type="sibTrans" cxnId="{C9A349C7-CBDC-4565-A3C7-97C9E0D13EA3}">
      <dgm:prSet/>
      <dgm:spPr/>
      <dgm:t>
        <a:bodyPr/>
        <a:lstStyle/>
        <a:p>
          <a:endParaRPr lang="en-US"/>
        </a:p>
      </dgm:t>
    </dgm:pt>
    <dgm:pt modelId="{58A0F4B3-ED53-4E63-943F-6A2367F9960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TBRPM base year 2015</a:t>
          </a:r>
        </a:p>
      </dgm:t>
    </dgm:pt>
    <dgm:pt modelId="{58ADD2B3-20FE-4B32-8947-AE6C388FBB95}" type="parTrans" cxnId="{E8310577-E670-4205-943C-4E00795DE2E8}">
      <dgm:prSet/>
      <dgm:spPr/>
      <dgm:t>
        <a:bodyPr/>
        <a:lstStyle/>
        <a:p>
          <a:endParaRPr lang="en-US"/>
        </a:p>
      </dgm:t>
    </dgm:pt>
    <dgm:pt modelId="{7FE46E3E-C250-493F-8790-A629D6F0FB69}" type="sibTrans" cxnId="{E8310577-E670-4205-943C-4E00795DE2E8}">
      <dgm:prSet/>
      <dgm:spPr/>
      <dgm:t>
        <a:bodyPr/>
        <a:lstStyle/>
        <a:p>
          <a:endParaRPr lang="en-US"/>
        </a:p>
      </dgm:t>
    </dgm:pt>
    <dgm:pt modelId="{7C330505-0CF0-4E83-9229-9CB28828EB6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VISSIM</a:t>
          </a:r>
        </a:p>
      </dgm:t>
    </dgm:pt>
    <dgm:pt modelId="{6CE4B8F9-C964-4BEE-B3F6-FF5D2AD7927A}" type="parTrans" cxnId="{0962E68F-3EAF-472B-9E1A-3A3E824546E8}">
      <dgm:prSet/>
      <dgm:spPr/>
      <dgm:t>
        <a:bodyPr/>
        <a:lstStyle/>
        <a:p>
          <a:endParaRPr lang="en-US"/>
        </a:p>
      </dgm:t>
    </dgm:pt>
    <dgm:pt modelId="{925DCBC0-3C95-4E83-BA22-1BBA21EF730E}" type="sibTrans" cxnId="{0962E68F-3EAF-472B-9E1A-3A3E824546E8}">
      <dgm:prSet/>
      <dgm:spPr/>
      <dgm:t>
        <a:bodyPr/>
        <a:lstStyle/>
        <a:p>
          <a:endParaRPr lang="en-US"/>
        </a:p>
      </dgm:t>
    </dgm:pt>
    <dgm:pt modelId="{8844B033-58DE-4551-971C-1EED2FDCAB2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Future years 2026, 2036, 2046 –build alternatives for each year + no build scenario</a:t>
          </a:r>
        </a:p>
      </dgm:t>
    </dgm:pt>
    <dgm:pt modelId="{59292D11-8F3B-4AB3-80BF-6A80AAE5981F}" type="parTrans" cxnId="{ED487287-011A-40BD-96E3-B94AF0DAC95C}">
      <dgm:prSet/>
      <dgm:spPr/>
      <dgm:t>
        <a:bodyPr/>
        <a:lstStyle/>
        <a:p>
          <a:endParaRPr lang="en-US"/>
        </a:p>
      </dgm:t>
    </dgm:pt>
    <dgm:pt modelId="{2A8FC576-BEE3-4373-8AEF-86268C46EABD}" type="sibTrans" cxnId="{ED487287-011A-40BD-96E3-B94AF0DAC95C}">
      <dgm:prSet/>
      <dgm:spPr/>
      <dgm:t>
        <a:bodyPr/>
        <a:lstStyle/>
        <a:p>
          <a:endParaRPr lang="en-US"/>
        </a:p>
      </dgm:t>
    </dgm:pt>
    <dgm:pt modelId="{3826A61C-B329-474C-8B9B-35079E3F49C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b="1" dirty="0">
              <a:latin typeface="+mn-lt"/>
            </a:rPr>
            <a:t>Traffic:</a:t>
          </a:r>
          <a:endParaRPr lang="en-US" altLang="en-US" sz="1900" dirty="0">
            <a:latin typeface="+mn-lt"/>
          </a:endParaRPr>
        </a:p>
      </dgm:t>
    </dgm:pt>
    <dgm:pt modelId="{9827E0B7-E2EF-4E31-AF99-36A90012EEB3}" type="parTrans" cxnId="{9F53D81C-636C-4321-9C7E-2E5314AEA364}">
      <dgm:prSet/>
      <dgm:spPr/>
      <dgm:t>
        <a:bodyPr/>
        <a:lstStyle/>
        <a:p>
          <a:endParaRPr lang="en-US"/>
        </a:p>
      </dgm:t>
    </dgm:pt>
    <dgm:pt modelId="{B8A9AC88-5125-408B-910A-F49F2ADFDF2E}" type="sibTrans" cxnId="{9F53D81C-636C-4321-9C7E-2E5314AEA364}">
      <dgm:prSet/>
      <dgm:spPr/>
      <dgm:t>
        <a:bodyPr/>
        <a:lstStyle/>
        <a:p>
          <a:endParaRPr lang="en-US"/>
        </a:p>
      </dgm:t>
    </dgm:pt>
    <dgm:pt modelId="{7E1A41C5-2CC7-48FD-80BF-9F8C8CC163D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</a:rPr>
            <a:t>Geotechnical data</a:t>
          </a:r>
        </a:p>
      </dgm:t>
    </dgm:pt>
    <dgm:pt modelId="{A1365A16-103A-4570-A3A5-A04A57D1BBD3}" type="parTrans" cxnId="{5A8A24EC-7441-437B-A4EB-9445C8CF88EE}">
      <dgm:prSet/>
      <dgm:spPr/>
    </dgm:pt>
    <dgm:pt modelId="{A5C73A19-47D6-4A81-8B60-CD0ACE561C50}" type="sibTrans" cxnId="{5A8A24EC-7441-437B-A4EB-9445C8CF88EE}">
      <dgm:prSet/>
      <dgm:spPr/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</dgm:pt>
  </dgm:ptLst>
  <dgm:cxnLst>
    <dgm:cxn modelId="{9F53D81C-636C-4321-9C7E-2E5314AEA364}" srcId="{9177E407-BF4F-4216-B045-5603DFA44A3A}" destId="{3826A61C-B329-474C-8B9B-35079E3F49C3}" srcOrd="3" destOrd="0" parTransId="{9827E0B7-E2EF-4E31-AF99-36A90012EEB3}" sibTransId="{B8A9AC88-5125-408B-910A-F49F2ADFDF2E}"/>
    <dgm:cxn modelId="{52510E2C-9DEC-4F02-B24F-BFAB65C7F772}" srcId="{2CE27BDE-7FAD-4750-B4B5-3C0BBB8ECD7B}" destId="{A2F1DCD6-9351-4A08-B5AF-BA5A3F7E3906}" srcOrd="0" destOrd="0" parTransId="{0D6A7219-EA0C-42D5-9A8C-A9F6C95B757F}" sibTransId="{6E30685F-D041-40E4-A0AB-6ADEFD22FC9C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FAA4B642-6814-4F68-83F8-2E0C9E367992}" type="presOf" srcId="{8844B033-58DE-4551-971C-1EED2FDCAB2E}" destId="{353E9188-C672-4AEA-B84A-2A10F453C03F}" srcOrd="0" destOrd="11" presId="urn:microsoft.com/office/officeart/2005/8/layout/chevron2"/>
    <dgm:cxn modelId="{3D4A076F-2C4A-46CC-8651-07C5A78B6E94}" type="presOf" srcId="{58A0F4B3-ED53-4E63-943F-6A2367F99602}" destId="{353E9188-C672-4AEA-B84A-2A10F453C03F}" srcOrd="0" destOrd="9" presId="urn:microsoft.com/office/officeart/2005/8/layout/chevron2"/>
    <dgm:cxn modelId="{65638C70-EFC1-4423-A4CA-FE3EEB163D1E}" srcId="{9177E407-BF4F-4216-B045-5603DFA44A3A}" destId="{9D718135-A105-4AA8-A6AF-CFC4EE339809}" srcOrd="6" destOrd="0" parTransId="{5FFD1C8C-3B18-4A6C-B398-F88FCEDBB74B}" sibTransId="{A00C8FC8-E05C-491C-B613-4293BB7C6C31}"/>
    <dgm:cxn modelId="{A2CBCD56-1083-4E51-96A1-A2C98F48D011}" srcId="{9177E407-BF4F-4216-B045-5603DFA44A3A}" destId="{2CE27BDE-7FAD-4750-B4B5-3C0BBB8ECD7B}" srcOrd="4" destOrd="0" parTransId="{8CFEA78C-3770-4357-AE5E-5ABADBD63684}" sibTransId="{D12D4F41-3186-46AE-B717-334595B68DBB}"/>
    <dgm:cxn modelId="{E8310577-E670-4205-943C-4E00795DE2E8}" srcId="{50A682DF-2D3E-4E00-A2B5-8FF6A9F92669}" destId="{58A0F4B3-ED53-4E63-943F-6A2367F99602}" srcOrd="0" destOrd="0" parTransId="{58ADD2B3-20FE-4B32-8947-AE6C388FBB95}" sibTransId="{7FE46E3E-C250-493F-8790-A629D6F0FB69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ED487287-011A-40BD-96E3-B94AF0DAC95C}" srcId="{50A682DF-2D3E-4E00-A2B5-8FF6A9F92669}" destId="{8844B033-58DE-4551-971C-1EED2FDCAB2E}" srcOrd="2" destOrd="0" parTransId="{59292D11-8F3B-4AB3-80BF-6A80AAE5981F}" sibTransId="{2A8FC576-BEE3-4373-8AEF-86268C46EABD}"/>
    <dgm:cxn modelId="{DD9D7A89-CB64-496A-BE3B-BFD3DF856544}" type="presOf" srcId="{50A682DF-2D3E-4E00-A2B5-8FF6A9F92669}" destId="{353E9188-C672-4AEA-B84A-2A10F453C03F}" srcOrd="0" destOrd="8" presId="urn:microsoft.com/office/officeart/2005/8/layout/chevron2"/>
    <dgm:cxn modelId="{7F814E8B-649B-4A0E-BE6A-08C753BDA711}" type="presOf" srcId="{9D718135-A105-4AA8-A6AF-CFC4EE339809}" destId="{353E9188-C672-4AEA-B84A-2A10F453C03F}" srcOrd="0" destOrd="7" presId="urn:microsoft.com/office/officeart/2005/8/layout/chevron2"/>
    <dgm:cxn modelId="{0962E68F-3EAF-472B-9E1A-3A3E824546E8}" srcId="{50A682DF-2D3E-4E00-A2B5-8FF6A9F92669}" destId="{7C330505-0CF0-4E83-9229-9CB28828EB6F}" srcOrd="1" destOrd="0" parTransId="{6CE4B8F9-C964-4BEE-B3F6-FF5D2AD7927A}" sibTransId="{925DCBC0-3C95-4E83-BA22-1BBA21EF730E}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5CB8FCA2-04F7-4217-88DC-00264798D22A}" type="presOf" srcId="{2F6D98BC-C642-4BA8-BBC4-832266495E22}" destId="{353E9188-C672-4AEA-B84A-2A10F453C03F}" srcOrd="0" destOrd="6" presId="urn:microsoft.com/office/officeart/2005/8/layout/chevron2"/>
    <dgm:cxn modelId="{A4A3B9A4-9C15-4B23-B52E-F5166FE90DA9}" type="presOf" srcId="{3826A61C-B329-474C-8B9B-35079E3F49C3}" destId="{353E9188-C672-4AEA-B84A-2A10F453C03F}" srcOrd="0" destOrd="3" presId="urn:microsoft.com/office/officeart/2005/8/layout/chevron2"/>
    <dgm:cxn modelId="{7A6DBAA5-FA8C-42E6-A3B2-3989807F0BB1}" srcId="{9177E407-BF4F-4216-B045-5603DFA44A3A}" destId="{C327612B-4588-436A-9D4E-492BF5325C32}" srcOrd="1" destOrd="0" parTransId="{59A00B24-18A1-455D-9F42-A4290142E472}" sibTransId="{7C84C29D-C885-4008-8511-9A868FAB30EA}"/>
    <dgm:cxn modelId="{EBB188AA-0155-4904-B0EA-F5ACAE43F3A4}" type="presOf" srcId="{7E1A41C5-2CC7-48FD-80BF-9F8C8CC163D4}" destId="{353E9188-C672-4AEA-B84A-2A10F453C03F}" srcOrd="0" destOrd="2" presId="urn:microsoft.com/office/officeart/2005/8/layout/chevron2"/>
    <dgm:cxn modelId="{FA4BA2B0-2F69-484E-8D14-A17BAC459AC8}" type="presOf" srcId="{7C330505-0CF0-4E83-9229-9CB28828EB6F}" destId="{353E9188-C672-4AEA-B84A-2A10F453C03F}" srcOrd="0" destOrd="10" presId="urn:microsoft.com/office/officeart/2005/8/layout/chevron2"/>
    <dgm:cxn modelId="{C9A349C7-CBDC-4565-A3C7-97C9E0D13EA3}" srcId="{9177E407-BF4F-4216-B045-5603DFA44A3A}" destId="{50A682DF-2D3E-4E00-A2B5-8FF6A9F92669}" srcOrd="7" destOrd="0" parTransId="{EF26DCB3-2393-4D40-AF9B-31244E465302}" sibTransId="{CB8CFCF3-14E4-42A9-B6FD-C3A7797DBDF0}"/>
    <dgm:cxn modelId="{54013BCD-A845-4C95-B62A-73EA30801FE4}" srcId="{9177E407-BF4F-4216-B045-5603DFA44A3A}" destId="{2F6D98BC-C642-4BA8-BBC4-832266495E22}" srcOrd="5" destOrd="0" parTransId="{C36987AF-258B-4220-A338-082DC57CE147}" sibTransId="{0ADFF71E-0BBC-4660-B9BE-FAEEB64CEF7E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D1E25EE9-C302-4149-B7FA-D73AE47D111C}" type="presOf" srcId="{C327612B-4588-436A-9D4E-492BF5325C32}" destId="{353E9188-C672-4AEA-B84A-2A10F453C03F}" srcOrd="0" destOrd="1" presId="urn:microsoft.com/office/officeart/2005/8/layout/chevron2"/>
    <dgm:cxn modelId="{BBEAC4EB-0E08-4CC8-9ED9-1B6CB90AD6AA}" type="presOf" srcId="{A2F1DCD6-9351-4A08-B5AF-BA5A3F7E3906}" destId="{353E9188-C672-4AEA-B84A-2A10F453C03F}" srcOrd="0" destOrd="5" presId="urn:microsoft.com/office/officeart/2005/8/layout/chevron2"/>
    <dgm:cxn modelId="{5A8A24EC-7441-437B-A4EB-9445C8CF88EE}" srcId="{9177E407-BF4F-4216-B045-5603DFA44A3A}" destId="{7E1A41C5-2CC7-48FD-80BF-9F8C8CC163D4}" srcOrd="2" destOrd="0" parTransId="{A1365A16-103A-4570-A3A5-A04A57D1BBD3}" sibTransId="{A5C73A19-47D6-4A81-8B60-CD0ACE561C50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21F282FF-7B85-4E63-944B-F4E5000F41C7}" type="presOf" srcId="{2CE27BDE-7FAD-4750-B4B5-3C0BBB8ECD7B}" destId="{353E9188-C672-4AEA-B84A-2A10F453C03F}" srcOrd="0" destOrd="4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2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754B72F1-E702-4666-B73A-FC7B3A00E7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Identify safety improvements</a:t>
          </a:r>
        </a:p>
      </dgm:t>
    </dgm:pt>
    <dgm:pt modelId="{2C3019A4-DB8D-4FF1-8CF4-3F5B6268D6C3}" type="parTrans" cxnId="{CCA801CB-A675-4063-88AC-D9C014A400B9}">
      <dgm:prSet/>
      <dgm:spPr/>
      <dgm:t>
        <a:bodyPr/>
        <a:lstStyle/>
        <a:p>
          <a:endParaRPr lang="en-US"/>
        </a:p>
      </dgm:t>
    </dgm:pt>
    <dgm:pt modelId="{70B87D69-0F83-4D1F-83D7-2623B41B58DB}" type="sibTrans" cxnId="{CCA801CB-A675-4063-88AC-D9C014A400B9}">
      <dgm:prSet/>
      <dgm:spPr/>
      <dgm:t>
        <a:bodyPr/>
        <a:lstStyle/>
        <a:p>
          <a:endParaRPr lang="en-US"/>
        </a:p>
      </dgm:t>
    </dgm:pt>
    <dgm:pt modelId="{45709A61-42E4-46BC-9342-B7BD20E65E6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</dgm:t>
    </dgm:pt>
    <dgm:pt modelId="{29D74E18-8253-45E6-B55A-CC661111F869}" type="parTrans" cxnId="{F701D0C3-F051-4265-983E-B582826DAE1A}">
      <dgm:prSet/>
      <dgm:spPr/>
      <dgm:t>
        <a:bodyPr/>
        <a:lstStyle/>
        <a:p>
          <a:endParaRPr lang="en-US"/>
        </a:p>
      </dgm:t>
    </dgm:pt>
    <dgm:pt modelId="{C15DEAC5-E2D5-4B7B-81CF-D36B5ED2460E}" type="sibTrans" cxnId="{F701D0C3-F051-4265-983E-B582826DAE1A}">
      <dgm:prSet/>
      <dgm:spPr/>
      <dgm:t>
        <a:bodyPr/>
        <a:lstStyle/>
        <a:p>
          <a:endParaRPr lang="en-US"/>
        </a:p>
      </dgm:t>
    </dgm:pt>
    <dgm:pt modelId="{AAA52FDD-21F5-476F-9370-63A93F8B24C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Structures (preliminary work by KCA &amp; KHA)</a:t>
          </a:r>
        </a:p>
      </dgm:t>
    </dgm:pt>
    <dgm:pt modelId="{CC191746-9C50-4123-9592-F359F00243C2}" type="parTrans" cxnId="{2ADF8069-BDDD-44AF-960B-CB25ADEF2716}">
      <dgm:prSet/>
      <dgm:spPr/>
      <dgm:t>
        <a:bodyPr/>
        <a:lstStyle/>
        <a:p>
          <a:endParaRPr lang="en-US"/>
        </a:p>
      </dgm:t>
    </dgm:pt>
    <dgm:pt modelId="{5F13B817-9DE0-46B5-AF8E-30D78E303A0B}" type="sibTrans" cxnId="{2ADF8069-BDDD-44AF-960B-CB25ADEF2716}">
      <dgm:prSet/>
      <dgm:spPr/>
      <dgm:t>
        <a:bodyPr/>
        <a:lstStyle/>
        <a:p>
          <a:endParaRPr lang="en-US"/>
        </a:p>
      </dgm:t>
    </dgm:pt>
    <dgm:pt modelId="{F69F5BC7-029D-4900-A1E6-692ED749CA4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Drainage</a:t>
          </a:r>
        </a:p>
      </dgm:t>
    </dgm:pt>
    <dgm:pt modelId="{4875D779-6F41-4621-B080-F7A9CE878536}" type="parTrans" cxnId="{B29765CA-484F-4076-9F1A-A9F29785103D}">
      <dgm:prSet/>
      <dgm:spPr/>
      <dgm:t>
        <a:bodyPr/>
        <a:lstStyle/>
        <a:p>
          <a:endParaRPr lang="en-US"/>
        </a:p>
      </dgm:t>
    </dgm:pt>
    <dgm:pt modelId="{FF5CCA6E-1339-4A6E-8D72-488B023FD9C2}" type="sibTrans" cxnId="{B29765CA-484F-4076-9F1A-A9F29785103D}">
      <dgm:prSet/>
      <dgm:spPr/>
      <dgm:t>
        <a:bodyPr/>
        <a:lstStyle/>
        <a:p>
          <a:endParaRPr lang="en-US"/>
        </a:p>
      </dgm:t>
    </dgm:pt>
    <dgm:pt modelId="{D3CFBB16-3BBD-4431-86CD-FF8AD23CEEC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Concept plans</a:t>
          </a:r>
        </a:p>
      </dgm:t>
    </dgm:pt>
    <dgm:pt modelId="{06664821-1904-46C8-B816-26B27B0110EB}" type="parTrans" cxnId="{AFCD676C-6B8E-4BD8-8CC7-14E6FD2D86E2}">
      <dgm:prSet/>
      <dgm:spPr/>
      <dgm:t>
        <a:bodyPr/>
        <a:lstStyle/>
        <a:p>
          <a:endParaRPr lang="en-US"/>
        </a:p>
      </dgm:t>
    </dgm:pt>
    <dgm:pt modelId="{605F4DA7-1503-4B8E-8CAB-491F7DC80A2F}" type="sibTrans" cxnId="{AFCD676C-6B8E-4BD8-8CC7-14E6FD2D86E2}">
      <dgm:prSet/>
      <dgm:spPr/>
      <dgm:t>
        <a:bodyPr/>
        <a:lstStyle/>
        <a:p>
          <a:endParaRPr lang="en-US"/>
        </a:p>
      </dgm:t>
    </dgm:pt>
    <dgm:pt modelId="{820544A9-5633-4344-A907-904CCCD29157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Prepare typical section package</a:t>
          </a:r>
        </a:p>
      </dgm:t>
    </dgm:pt>
    <dgm:pt modelId="{B16C6C1B-694B-40AC-9248-11C22023214C}" type="parTrans" cxnId="{E633C2EE-3ADE-4B66-A2CF-8E5F75222D8D}">
      <dgm:prSet/>
      <dgm:spPr/>
      <dgm:t>
        <a:bodyPr/>
        <a:lstStyle/>
        <a:p>
          <a:endParaRPr lang="en-US"/>
        </a:p>
      </dgm:t>
    </dgm:pt>
    <dgm:pt modelId="{572C74A3-6793-4DCE-A5FE-A3797A45FCF0}" type="sibTrans" cxnId="{E633C2EE-3ADE-4B66-A2CF-8E5F75222D8D}">
      <dgm:prSet/>
      <dgm:spPr/>
      <dgm:t>
        <a:bodyPr/>
        <a:lstStyle/>
        <a:p>
          <a:endParaRPr lang="en-US"/>
        </a:p>
      </dgm:t>
    </dgm:pt>
    <dgm:pt modelId="{0C2B1001-F043-4949-98A0-6263106758E2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Multimodal accommodations</a:t>
          </a:r>
        </a:p>
      </dgm:t>
    </dgm:pt>
    <dgm:pt modelId="{B9149E26-D84E-463D-B895-658B42CC077A}" type="parTrans" cxnId="{E858CE85-8A7C-4853-A432-C85EC17DA52F}">
      <dgm:prSet/>
      <dgm:spPr/>
      <dgm:t>
        <a:bodyPr/>
        <a:lstStyle/>
        <a:p>
          <a:endParaRPr lang="en-US"/>
        </a:p>
      </dgm:t>
    </dgm:pt>
    <dgm:pt modelId="{A55B240E-B50F-47F4-895F-57268FEA010C}" type="sibTrans" cxnId="{E858CE85-8A7C-4853-A432-C85EC17DA52F}">
      <dgm:prSet/>
      <dgm:spPr/>
      <dgm:t>
        <a:bodyPr/>
        <a:lstStyle/>
        <a:p>
          <a:endParaRPr lang="en-US"/>
        </a:p>
      </dgm:t>
    </dgm:pt>
    <dgm:pt modelId="{EB59F0A3-B413-48EF-8B1D-00903650F3D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MOT/Phased Construction</a:t>
          </a:r>
        </a:p>
      </dgm:t>
    </dgm:pt>
    <dgm:pt modelId="{CC14DA93-AB04-4C18-BE90-572FEA3E7331}" type="parTrans" cxnId="{A43555C1-0D60-402C-81C8-E9BD74019A9C}">
      <dgm:prSet/>
      <dgm:spPr/>
      <dgm:t>
        <a:bodyPr/>
        <a:lstStyle/>
        <a:p>
          <a:endParaRPr lang="en-US"/>
        </a:p>
      </dgm:t>
    </dgm:pt>
    <dgm:pt modelId="{EABAFB76-23D2-49C5-B67D-E37AC04543C5}" type="sibTrans" cxnId="{A43555C1-0D60-402C-81C8-E9BD74019A9C}">
      <dgm:prSet/>
      <dgm:spPr/>
      <dgm:t>
        <a:bodyPr/>
        <a:lstStyle/>
        <a:p>
          <a:endParaRPr lang="en-US"/>
        </a:p>
      </dgm:t>
    </dgm:pt>
    <dgm:pt modelId="{995F17A5-DEA6-4CD2-9DF0-844F7A23763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Comparative analysis and evaluation matrix</a:t>
          </a:r>
        </a:p>
      </dgm:t>
    </dgm:pt>
    <dgm:pt modelId="{707EBDA0-8301-4FC9-AAE4-A0824B2E9E46}" type="parTrans" cxnId="{B49DC141-FA47-43C4-A3EC-9485DED9A236}">
      <dgm:prSet/>
      <dgm:spPr/>
      <dgm:t>
        <a:bodyPr/>
        <a:lstStyle/>
        <a:p>
          <a:endParaRPr lang="en-US"/>
        </a:p>
      </dgm:t>
    </dgm:pt>
    <dgm:pt modelId="{090EEEAE-5BBE-4FC4-8EF1-CF476984DF6E}" type="sibTrans" cxnId="{B49DC141-FA47-43C4-A3EC-9485DED9A236}">
      <dgm:prSet/>
      <dgm:spPr/>
      <dgm:t>
        <a:bodyPr/>
        <a:lstStyle/>
        <a:p>
          <a:endParaRPr lang="en-US"/>
        </a:p>
      </dgm:t>
    </dgm:pt>
    <dgm:pt modelId="{7081E6EC-BEF0-4B24-BE11-EDBBD86B038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Preferred alternative</a:t>
          </a:r>
        </a:p>
      </dgm:t>
    </dgm:pt>
    <dgm:pt modelId="{B22483CF-D98D-4EE2-A104-1692CA13819F}" type="parTrans" cxnId="{715A6A3B-DB61-4C39-971D-CCF1575E20D4}">
      <dgm:prSet/>
      <dgm:spPr/>
      <dgm:t>
        <a:bodyPr/>
        <a:lstStyle/>
        <a:p>
          <a:endParaRPr lang="en-US"/>
        </a:p>
      </dgm:t>
    </dgm:pt>
    <dgm:pt modelId="{34BF4B5C-09D6-4B66-B48B-74A47522B3BF}" type="sibTrans" cxnId="{715A6A3B-DB61-4C39-971D-CCF1575E20D4}">
      <dgm:prSet/>
      <dgm:spPr/>
      <dgm:t>
        <a:bodyPr/>
        <a:lstStyle/>
        <a:p>
          <a:endParaRPr lang="en-US"/>
        </a:p>
      </dgm:t>
    </dgm:pt>
    <dgm:pt modelId="{CC20152C-A56A-49FF-B9E8-4CE7B948577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ROW and construction estimates</a:t>
          </a:r>
        </a:p>
      </dgm:t>
    </dgm:pt>
    <dgm:pt modelId="{53EFD1F5-B8B3-43AC-8A8E-CA48E7C4A2F6}" type="parTrans" cxnId="{04E20916-5735-4D1B-A124-387BC077F39C}">
      <dgm:prSet/>
      <dgm:spPr/>
      <dgm:t>
        <a:bodyPr/>
        <a:lstStyle/>
        <a:p>
          <a:endParaRPr lang="en-US"/>
        </a:p>
      </dgm:t>
    </dgm:pt>
    <dgm:pt modelId="{3AF63351-C701-48BF-9BF5-8E60912FC476}" type="sibTrans" cxnId="{04E20916-5735-4D1B-A124-387BC077F39C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2200" dirty="0">
              <a:latin typeface="+mn-lt"/>
              <a:cs typeface="Arial" panose="020B0604020202020204" pitchFamily="34" charset="0"/>
            </a:rPr>
            <a:t>Preliminary Engineering Report</a:t>
          </a: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Y="196685">
        <dgm:presLayoutVars>
          <dgm:bulletEnabled val="1"/>
        </dgm:presLayoutVars>
      </dgm:prSet>
      <dgm:spPr/>
    </dgm:pt>
  </dgm:ptLst>
  <dgm:cxnLst>
    <dgm:cxn modelId="{6E6E620A-88A5-47D7-A8C3-FCC7B4023D19}" type="presOf" srcId="{7081E6EC-BEF0-4B24-BE11-EDBBD86B0388}" destId="{353E9188-C672-4AEA-B84A-2A10F453C03F}" srcOrd="0" destOrd="10" presId="urn:microsoft.com/office/officeart/2005/8/layout/chevron2"/>
    <dgm:cxn modelId="{04E20916-5735-4D1B-A124-387BC077F39C}" srcId="{9177E407-BF4F-4216-B045-5603DFA44A3A}" destId="{CC20152C-A56A-49FF-B9E8-4CE7B948577F}" srcOrd="11" destOrd="0" parTransId="{53EFD1F5-B8B3-43AC-8A8E-CA48E7C4A2F6}" sibTransId="{3AF63351-C701-48BF-9BF5-8E60912FC476}"/>
    <dgm:cxn modelId="{C83C6C17-0A6F-4491-82A7-AB1F4AD46241}" type="presOf" srcId="{754B72F1-E702-4666-B73A-FC7B3A00E7E2}" destId="{353E9188-C672-4AEA-B84A-2A10F453C03F}" srcOrd="0" destOrd="1" presId="urn:microsoft.com/office/officeart/2005/8/layout/chevron2"/>
    <dgm:cxn modelId="{84328C1A-CAE0-4302-879C-1A83FE1ADDA6}" type="presOf" srcId="{D3CFBB16-3BBD-4431-86CD-FF8AD23CEECC}" destId="{353E9188-C672-4AEA-B84A-2A10F453C03F}" srcOrd="0" destOrd="5" presId="urn:microsoft.com/office/officeart/2005/8/layout/chevron2"/>
    <dgm:cxn modelId="{681B4D31-D7A1-4436-BFEF-755A3311555F}" type="presOf" srcId="{0C2B1001-F043-4949-98A0-6263106758E2}" destId="{353E9188-C672-4AEA-B84A-2A10F453C03F}" srcOrd="0" destOrd="7" presId="urn:microsoft.com/office/officeart/2005/8/layout/chevron2"/>
    <dgm:cxn modelId="{715A6A3B-DB61-4C39-971D-CCF1575E20D4}" srcId="{9177E407-BF4F-4216-B045-5603DFA44A3A}" destId="{7081E6EC-BEF0-4B24-BE11-EDBBD86B0388}" srcOrd="10" destOrd="0" parTransId="{B22483CF-D98D-4EE2-A104-1692CA13819F}" sibTransId="{34BF4B5C-09D6-4B66-B48B-74A47522B3BF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563DA840-8C3B-4B13-9393-A1C6FEE5479B}" type="presOf" srcId="{995F17A5-DEA6-4CD2-9DF0-844F7A23763E}" destId="{353E9188-C672-4AEA-B84A-2A10F453C03F}" srcOrd="0" destOrd="9" presId="urn:microsoft.com/office/officeart/2005/8/layout/chevron2"/>
    <dgm:cxn modelId="{99695E61-1C7A-4C81-A948-D291624DD12E}" type="presOf" srcId="{2A58F7AE-84D4-463F-8D16-3205836A592A}" destId="{353E9188-C672-4AEA-B84A-2A10F453C03F}" srcOrd="0" destOrd="12" presId="urn:microsoft.com/office/officeart/2005/8/layout/chevron2"/>
    <dgm:cxn modelId="{B49DC141-FA47-43C4-A3EC-9485DED9A236}" srcId="{9177E407-BF4F-4216-B045-5603DFA44A3A}" destId="{995F17A5-DEA6-4CD2-9DF0-844F7A23763E}" srcOrd="9" destOrd="0" parTransId="{707EBDA0-8301-4FC9-AAE4-A0824B2E9E46}" sibTransId="{090EEEAE-5BBE-4FC4-8EF1-CF476984DF6E}"/>
    <dgm:cxn modelId="{2ADF8069-BDDD-44AF-960B-CB25ADEF2716}" srcId="{9177E407-BF4F-4216-B045-5603DFA44A3A}" destId="{AAA52FDD-21F5-476F-9370-63A93F8B24C4}" srcOrd="3" destOrd="0" parTransId="{CC191746-9C50-4123-9592-F359F00243C2}" sibTransId="{5F13B817-9DE0-46B5-AF8E-30D78E303A0B}"/>
    <dgm:cxn modelId="{AFCD676C-6B8E-4BD8-8CC7-14E6FD2D86E2}" srcId="{9177E407-BF4F-4216-B045-5603DFA44A3A}" destId="{D3CFBB16-3BBD-4431-86CD-FF8AD23CEECC}" srcOrd="5" destOrd="0" parTransId="{06664821-1904-46C8-B816-26B27B0110EB}" sibTransId="{605F4DA7-1503-4B8E-8CAB-491F7DC80A2F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E858CE85-8A7C-4853-A432-C85EC17DA52F}" srcId="{9177E407-BF4F-4216-B045-5603DFA44A3A}" destId="{0C2B1001-F043-4949-98A0-6263106758E2}" srcOrd="7" destOrd="0" parTransId="{B9149E26-D84E-463D-B895-658B42CC077A}" sibTransId="{A55B240E-B50F-47F4-895F-57268FEA010C}"/>
    <dgm:cxn modelId="{41507694-F182-4546-A04A-21FA9EE8BCA2}" type="presOf" srcId="{820544A9-5633-4344-A907-904CCCD29157}" destId="{353E9188-C672-4AEA-B84A-2A10F453C03F}" srcOrd="0" destOrd="6" presId="urn:microsoft.com/office/officeart/2005/8/layout/chevron2"/>
    <dgm:cxn modelId="{4DB65096-139E-417E-999A-8C10DD5A41C7}" type="presOf" srcId="{CC20152C-A56A-49FF-B9E8-4CE7B948577F}" destId="{353E9188-C672-4AEA-B84A-2A10F453C03F}" srcOrd="0" destOrd="11" presId="urn:microsoft.com/office/officeart/2005/8/layout/chevron2"/>
    <dgm:cxn modelId="{7C9D4099-28FC-41BF-92DA-41838CD71E88}" srcId="{9177E407-BF4F-4216-B045-5603DFA44A3A}" destId="{2A58F7AE-84D4-463F-8D16-3205836A592A}" srcOrd="12" destOrd="0" parTransId="{773E66AF-F6F2-4653-A655-26BBE136DAA9}" sibTransId="{F4EA2B9C-938B-4B69-B5DA-9484F1133072}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D198F8A2-0746-4177-B5C7-CC97E110ABC8}" type="presOf" srcId="{F69F5BC7-029D-4900-A1E6-692ED749CA45}" destId="{353E9188-C672-4AEA-B84A-2A10F453C03F}" srcOrd="0" destOrd="4" presId="urn:microsoft.com/office/officeart/2005/8/layout/chevron2"/>
    <dgm:cxn modelId="{ED4BF1BB-D045-4EE4-8ADF-C5E585AB1B4B}" type="presOf" srcId="{EB59F0A3-B413-48EF-8B1D-00903650F3D8}" destId="{353E9188-C672-4AEA-B84A-2A10F453C03F}" srcOrd="0" destOrd="8" presId="urn:microsoft.com/office/officeart/2005/8/layout/chevron2"/>
    <dgm:cxn modelId="{A43555C1-0D60-402C-81C8-E9BD74019A9C}" srcId="{9177E407-BF4F-4216-B045-5603DFA44A3A}" destId="{EB59F0A3-B413-48EF-8B1D-00903650F3D8}" srcOrd="8" destOrd="0" parTransId="{CC14DA93-AB04-4C18-BE90-572FEA3E7331}" sibTransId="{EABAFB76-23D2-49C5-B67D-E37AC04543C5}"/>
    <dgm:cxn modelId="{F701D0C3-F051-4265-983E-B582826DAE1A}" srcId="{9177E407-BF4F-4216-B045-5603DFA44A3A}" destId="{45709A61-42E4-46BC-9342-B7BD20E65E6A}" srcOrd="2" destOrd="0" parTransId="{29D74E18-8253-45E6-B55A-CC661111F869}" sibTransId="{C15DEAC5-E2D5-4B7B-81CF-D36B5ED2460E}"/>
    <dgm:cxn modelId="{B29765CA-484F-4076-9F1A-A9F29785103D}" srcId="{9177E407-BF4F-4216-B045-5603DFA44A3A}" destId="{F69F5BC7-029D-4900-A1E6-692ED749CA45}" srcOrd="4" destOrd="0" parTransId="{4875D779-6F41-4621-B080-F7A9CE878536}" sibTransId="{FF5CCA6E-1339-4A6E-8D72-488B023FD9C2}"/>
    <dgm:cxn modelId="{CCA801CB-A675-4063-88AC-D9C014A400B9}" srcId="{9177E407-BF4F-4216-B045-5603DFA44A3A}" destId="{754B72F1-E702-4666-B73A-FC7B3A00E7E2}" srcOrd="1" destOrd="0" parTransId="{2C3019A4-DB8D-4FF1-8CF4-3F5B6268D6C3}" sibTransId="{70B87D69-0F83-4D1F-83D7-2623B41B58DB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91BBC9D5-A220-49DC-ADCC-06256A6C3A6A}" type="presOf" srcId="{AAA52FDD-21F5-476F-9370-63A93F8B24C4}" destId="{353E9188-C672-4AEA-B84A-2A10F453C03F}" srcOrd="0" destOrd="3" presId="urn:microsoft.com/office/officeart/2005/8/layout/chevron2"/>
    <dgm:cxn modelId="{E633C2EE-3ADE-4B66-A2CF-8E5F75222D8D}" srcId="{9177E407-BF4F-4216-B045-5603DFA44A3A}" destId="{820544A9-5633-4344-A907-904CCCD29157}" srcOrd="6" destOrd="0" parTransId="{B16C6C1B-694B-40AC-9248-11C22023214C}" sibTransId="{572C74A3-6793-4DCE-A5FE-A3797A45FCF0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E6DC0AFC-A179-43B5-9C3B-12870B070204}" type="presOf" srcId="{45709A61-42E4-46BC-9342-B7BD20E65E6A}" destId="{353E9188-C672-4AEA-B84A-2A10F453C03F}" srcOrd="0" destOrd="2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u="sng" dirty="0"/>
            <a:t>Environmental 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A58F7AE-84D4-463F-8D16-3205836A592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altLang="en-US" sz="2300" dirty="0">
            <a:latin typeface="+mn-lt"/>
            <a:cs typeface="Arial" panose="020B0604020202020204" pitchFamily="34" charset="0"/>
          </a:endParaRPr>
        </a:p>
      </dgm:t>
    </dgm:pt>
    <dgm:pt modelId="{773E66AF-F6F2-4653-A655-26BBE136DAA9}" type="parTrans" cxnId="{7C9D4099-28FC-41BF-92DA-41838CD71E88}">
      <dgm:prSet/>
      <dgm:spPr/>
      <dgm:t>
        <a:bodyPr/>
        <a:lstStyle/>
        <a:p>
          <a:endParaRPr lang="en-US"/>
        </a:p>
      </dgm:t>
    </dgm:pt>
    <dgm:pt modelId="{F4EA2B9C-938B-4B69-B5DA-9484F1133072}" type="sibTrans" cxnId="{7C9D4099-28FC-41BF-92DA-41838CD71E88}">
      <dgm:prSet/>
      <dgm:spPr/>
      <dgm:t>
        <a:bodyPr/>
        <a:lstStyle/>
        <a:p>
          <a:endParaRPr lang="en-US"/>
        </a:p>
      </dgm:t>
    </dgm:pt>
    <dgm:pt modelId="{DB7D1A73-EA3F-4190-A973-95B671B6788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Planning consistency</a:t>
          </a:r>
        </a:p>
      </dgm:t>
    </dgm:pt>
    <dgm:pt modelId="{4D1ACF32-73E8-4F2F-88A6-7F7A17A359D7}" type="parTrans" cxnId="{00FFE9FF-56F4-45C8-A740-1E51BEF19F14}">
      <dgm:prSet/>
      <dgm:spPr/>
      <dgm:t>
        <a:bodyPr/>
        <a:lstStyle/>
        <a:p>
          <a:endParaRPr lang="en-US"/>
        </a:p>
      </dgm:t>
    </dgm:pt>
    <dgm:pt modelId="{EF820958-B2B9-4C79-945F-87DC6101C2BE}" type="sibTrans" cxnId="{00FFE9FF-56F4-45C8-A740-1E51BEF19F14}">
      <dgm:prSet/>
      <dgm:spPr/>
      <dgm:t>
        <a:bodyPr/>
        <a:lstStyle/>
        <a:p>
          <a:endParaRPr lang="en-US"/>
        </a:p>
      </dgm:t>
    </dgm:pt>
    <dgm:pt modelId="{CD3733C6-0ADB-4F35-B806-FFA55C395DB9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</a:t>
          </a:r>
        </a:p>
      </dgm:t>
    </dgm:pt>
    <dgm:pt modelId="{5BE637B6-B1B8-40DF-BFAC-6FEC52E08809}" type="parTrans" cxnId="{0968C7FB-5C51-4CF5-A6DA-53B1F01BD9FF}">
      <dgm:prSet/>
      <dgm:spPr/>
      <dgm:t>
        <a:bodyPr/>
        <a:lstStyle/>
        <a:p>
          <a:endParaRPr lang="en-US"/>
        </a:p>
      </dgm:t>
    </dgm:pt>
    <dgm:pt modelId="{4056D082-9417-45A3-963D-0EBE6563E1B0}" type="sibTrans" cxnId="{0968C7FB-5C51-4CF5-A6DA-53B1F01BD9FF}">
      <dgm:prSet/>
      <dgm:spPr/>
      <dgm:t>
        <a:bodyPr/>
        <a:lstStyle/>
        <a:p>
          <a:endParaRPr lang="en-US"/>
        </a:p>
      </dgm:t>
    </dgm:pt>
    <dgm:pt modelId="{C3BBB1DA-C4B2-4008-9059-D41D73CCE058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Environmental screening tool</a:t>
          </a:r>
        </a:p>
      </dgm:t>
    </dgm:pt>
    <dgm:pt modelId="{AE861865-1DAF-46C8-B4D5-961A71287B3F}" type="parTrans" cxnId="{654DBFED-DDEE-4DD0-83C6-EE7E97B82461}">
      <dgm:prSet/>
      <dgm:spPr/>
      <dgm:t>
        <a:bodyPr/>
        <a:lstStyle/>
        <a:p>
          <a:endParaRPr lang="en-US"/>
        </a:p>
      </dgm:t>
    </dgm:pt>
    <dgm:pt modelId="{DDC3D635-EC0D-4FB6-938F-754F8C969540}" type="sibTrans" cxnId="{654DBFED-DDEE-4DD0-83C6-EE7E97B82461}">
      <dgm:prSet/>
      <dgm:spPr/>
      <dgm:t>
        <a:bodyPr/>
        <a:lstStyle/>
        <a:p>
          <a:endParaRPr lang="en-US"/>
        </a:p>
      </dgm:t>
    </dgm:pt>
    <dgm:pt modelId="{C939DD02-1ADA-4115-B1F0-F54891EFA7E6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Research design and survey methodology</a:t>
          </a:r>
        </a:p>
      </dgm:t>
    </dgm:pt>
    <dgm:pt modelId="{7599DC48-3662-4555-8764-C302D55D05F7}" type="parTrans" cxnId="{BFFB3B00-EFA5-4353-962C-56E1F4E1AA67}">
      <dgm:prSet/>
      <dgm:spPr/>
      <dgm:t>
        <a:bodyPr/>
        <a:lstStyle/>
        <a:p>
          <a:endParaRPr lang="en-US"/>
        </a:p>
      </dgm:t>
    </dgm:pt>
    <dgm:pt modelId="{952B5BB8-8ECA-4A17-A62B-A4ADEDC62234}" type="sibTrans" cxnId="{BFFB3B00-EFA5-4353-962C-56E1F4E1AA67}">
      <dgm:prSet/>
      <dgm:spPr/>
      <dgm:t>
        <a:bodyPr/>
        <a:lstStyle/>
        <a:p>
          <a:endParaRPr lang="en-US"/>
        </a:p>
      </dgm:t>
    </dgm:pt>
    <dgm:pt modelId="{58CE05B3-7AB2-4E1A-9B6A-B63487B73D9B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</dgm:t>
    </dgm:pt>
    <dgm:pt modelId="{5FD93B8B-6AF9-4D08-BEAC-E7D96CAFB9C5}" type="parTrans" cxnId="{672C9ECF-AB7F-4383-BABE-23AA390B133E}">
      <dgm:prSet/>
      <dgm:spPr/>
      <dgm:t>
        <a:bodyPr/>
        <a:lstStyle/>
        <a:p>
          <a:endParaRPr lang="en-US"/>
        </a:p>
      </dgm:t>
    </dgm:pt>
    <dgm:pt modelId="{9B0DB851-4833-4E5D-BFC8-6E0B26B08A9A}" type="sibTrans" cxnId="{672C9ECF-AB7F-4383-BABE-23AA390B133E}">
      <dgm:prSet/>
      <dgm:spPr/>
      <dgm:t>
        <a:bodyPr/>
        <a:lstStyle/>
        <a:p>
          <a:endParaRPr lang="en-US"/>
        </a:p>
      </dgm:t>
    </dgm:pt>
    <dgm:pt modelId="{35877800-F496-4A52-B10D-20C6345E2EAA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Natural Environment</a:t>
          </a:r>
        </a:p>
      </dgm:t>
    </dgm:pt>
    <dgm:pt modelId="{0CE4D88C-E032-434A-8B09-131C124B2752}" type="parTrans" cxnId="{61955CA4-723A-4692-B9C1-4E5BE2BBDD43}">
      <dgm:prSet/>
      <dgm:spPr/>
      <dgm:t>
        <a:bodyPr/>
        <a:lstStyle/>
        <a:p>
          <a:endParaRPr lang="en-US"/>
        </a:p>
      </dgm:t>
    </dgm:pt>
    <dgm:pt modelId="{C6FA8BD0-5A83-4EC1-AA45-D439EAFBC584}" type="sibTrans" cxnId="{61955CA4-723A-4692-B9C1-4E5BE2BBDD43}">
      <dgm:prSet/>
      <dgm:spPr/>
      <dgm:t>
        <a:bodyPr/>
        <a:lstStyle/>
        <a:p>
          <a:endParaRPr lang="en-US"/>
        </a:p>
      </dgm:t>
    </dgm:pt>
    <dgm:pt modelId="{697FE21E-FFEF-4565-ACF8-0ACF5FC793EF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Noise </a:t>
          </a:r>
        </a:p>
      </dgm:t>
    </dgm:pt>
    <dgm:pt modelId="{C999CA14-9BD7-4A93-B765-96A33170C4DB}" type="parTrans" cxnId="{F9731E35-95BC-4D30-8D53-D0A630823D1B}">
      <dgm:prSet/>
      <dgm:spPr/>
      <dgm:t>
        <a:bodyPr/>
        <a:lstStyle/>
        <a:p>
          <a:endParaRPr lang="en-US"/>
        </a:p>
      </dgm:t>
    </dgm:pt>
    <dgm:pt modelId="{4E4B2027-C9BD-4197-91FB-0738824DE7CF}" type="sibTrans" cxnId="{F9731E35-95BC-4D30-8D53-D0A630823D1B}">
      <dgm:prSet/>
      <dgm:spPr/>
      <dgm:t>
        <a:bodyPr/>
        <a:lstStyle/>
        <a:p>
          <a:endParaRPr lang="en-US"/>
        </a:p>
      </dgm:t>
    </dgm:pt>
    <dgm:pt modelId="{ADBF2EF1-6C71-4550-AEBE-3CBE6E01463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Contamination</a:t>
          </a:r>
        </a:p>
      </dgm:t>
    </dgm:pt>
    <dgm:pt modelId="{F32BD026-C196-4F58-9671-9A9372E388E2}" type="parTrans" cxnId="{281756F9-E75A-4CD3-AD71-C4F82FED9D5B}">
      <dgm:prSet/>
      <dgm:spPr/>
      <dgm:t>
        <a:bodyPr/>
        <a:lstStyle/>
        <a:p>
          <a:endParaRPr lang="en-US"/>
        </a:p>
      </dgm:t>
    </dgm:pt>
    <dgm:pt modelId="{D2857523-DCC0-43BC-B6DA-771E14D724F8}" type="sibTrans" cxnId="{281756F9-E75A-4CD3-AD71-C4F82FED9D5B}">
      <dgm:prSet/>
      <dgm:spPr/>
      <dgm:t>
        <a:bodyPr/>
        <a:lstStyle/>
        <a:p>
          <a:endParaRPr lang="en-US"/>
        </a:p>
      </dgm:t>
    </dgm:pt>
    <dgm:pt modelId="{06A00D52-72C2-4B84-986E-F5BC85E04615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Prepare PEIR</a:t>
          </a:r>
        </a:p>
      </dgm:t>
    </dgm:pt>
    <dgm:pt modelId="{763063CA-070C-41E3-A049-B3ACF2492C8A}" type="parTrans" cxnId="{79D2BB32-9B9A-4F36-9367-2000C796EBEE}">
      <dgm:prSet/>
      <dgm:spPr/>
      <dgm:t>
        <a:bodyPr/>
        <a:lstStyle/>
        <a:p>
          <a:endParaRPr lang="en-US"/>
        </a:p>
      </dgm:t>
    </dgm:pt>
    <dgm:pt modelId="{FBD879D8-071B-422D-A2A5-CD988A22D6BF}" type="sibTrans" cxnId="{79D2BB32-9B9A-4F36-9367-2000C796EBEE}">
      <dgm:prSet/>
      <dgm:spPr/>
      <dgm:t>
        <a:bodyPr/>
        <a:lstStyle/>
        <a:p>
          <a:endParaRPr lang="en-US"/>
        </a:p>
      </dgm:t>
    </dgm:pt>
    <dgm:pt modelId="{55EF4829-7311-4865-8C5D-E1AEDA2CD6F4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9D726647-5255-4EB3-8092-A8F621BB7357}" type="parTrans" cxnId="{C7E5574D-3199-4F8B-A09A-7730C757C2F6}">
      <dgm:prSet/>
      <dgm:spPr/>
      <dgm:t>
        <a:bodyPr/>
        <a:lstStyle/>
        <a:p>
          <a:endParaRPr lang="en-US"/>
        </a:p>
      </dgm:t>
    </dgm:pt>
    <dgm:pt modelId="{D26CB70E-B2AD-4258-91DD-302788089BD7}" type="sibTrans" cxnId="{C7E5574D-3199-4F8B-A09A-7730C757C2F6}">
      <dgm:prSet/>
      <dgm:spPr/>
      <dgm:t>
        <a:bodyPr/>
        <a:lstStyle/>
        <a:p>
          <a:endParaRPr lang="en-US"/>
        </a:p>
      </dgm:t>
    </dgm:pt>
    <dgm:pt modelId="{A7418FAA-14A0-4810-8E70-DEDD41EA6983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endParaRPr lang="en-US" sz="2300" dirty="0">
            <a:latin typeface="+mn-lt"/>
          </a:endParaRPr>
        </a:p>
      </dgm:t>
    </dgm:pt>
    <dgm:pt modelId="{A7720D0F-81AB-4D32-9F62-8AE8205CBDDF}" type="sibTrans" cxnId="{56F0B9B0-5A85-40B9-B585-02DAE7607894}">
      <dgm:prSet/>
      <dgm:spPr/>
      <dgm:t>
        <a:bodyPr/>
        <a:lstStyle/>
        <a:p>
          <a:endParaRPr lang="en-US"/>
        </a:p>
      </dgm:t>
    </dgm:pt>
    <dgm:pt modelId="{45F910E4-E9E7-4B2A-AD53-066C61FC0E59}" type="parTrans" cxnId="{56F0B9B0-5A85-40B9-B585-02DAE7607894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n-US" altLang="en-US" sz="2500" dirty="0">
              <a:latin typeface="+mn-lt"/>
              <a:cs typeface="Arial" panose="020B0604020202020204" pitchFamily="34" charset="0"/>
            </a:rPr>
            <a:t>Sociocultural Resources</a:t>
          </a:r>
          <a:endParaRPr lang="en-US" sz="2500" dirty="0">
            <a:latin typeface="+mn-lt"/>
          </a:endParaRPr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X="100426" custScaleY="207826" custLinFactNeighborX="639" custLinFactNeighborY="760">
        <dgm:presLayoutVars>
          <dgm:bulletEnabled val="1"/>
        </dgm:presLayoutVars>
      </dgm:prSet>
      <dgm:spPr/>
    </dgm:pt>
  </dgm:ptLst>
  <dgm:cxnLst>
    <dgm:cxn modelId="{BFFB3B00-EFA5-4353-962C-56E1F4E1AA67}" srcId="{9177E407-BF4F-4216-B045-5603DFA44A3A}" destId="{C939DD02-1ADA-4115-B1F0-F54891EFA7E6}" srcOrd="6" destOrd="0" parTransId="{7599DC48-3662-4555-8764-C302D55D05F7}" sibTransId="{952B5BB8-8ECA-4A17-A62B-A4ADEDC62234}"/>
    <dgm:cxn modelId="{7A830419-63D7-4493-9BA8-0EADFD24450F}" type="presOf" srcId="{697FE21E-FFEF-4565-ACF8-0ACF5FC793EF}" destId="{353E9188-C672-4AEA-B84A-2A10F453C03F}" srcOrd="0" destOrd="9" presId="urn:microsoft.com/office/officeart/2005/8/layout/chevron2"/>
    <dgm:cxn modelId="{4DB7321F-7CE2-4265-8DF4-E2DE8756D354}" type="presOf" srcId="{C939DD02-1ADA-4115-B1F0-F54891EFA7E6}" destId="{353E9188-C672-4AEA-B84A-2A10F453C03F}" srcOrd="0" destOrd="6" presId="urn:microsoft.com/office/officeart/2005/8/layout/chevron2"/>
    <dgm:cxn modelId="{F3CCB226-E8EE-4811-906B-476440CD39DC}" type="presOf" srcId="{CD3733C6-0ADB-4F35-B806-FFA55C395DB9}" destId="{353E9188-C672-4AEA-B84A-2A10F453C03F}" srcOrd="0" destOrd="4" presId="urn:microsoft.com/office/officeart/2005/8/layout/chevron2"/>
    <dgm:cxn modelId="{79D2BB32-9B9A-4F36-9367-2000C796EBEE}" srcId="{9177E407-BF4F-4216-B045-5603DFA44A3A}" destId="{06A00D52-72C2-4B84-986E-F5BC85E04615}" srcOrd="11" destOrd="0" parTransId="{763063CA-070C-41E3-A049-B3ACF2492C8A}" sibTransId="{FBD879D8-071B-422D-A2A5-CD988A22D6BF}"/>
    <dgm:cxn modelId="{1E4CCE34-5B51-4641-94BB-BEB7E554AFD5}" type="presOf" srcId="{06A00D52-72C2-4B84-986E-F5BC85E04615}" destId="{353E9188-C672-4AEA-B84A-2A10F453C03F}" srcOrd="0" destOrd="11" presId="urn:microsoft.com/office/officeart/2005/8/layout/chevron2"/>
    <dgm:cxn modelId="{F9731E35-95BC-4D30-8D53-D0A630823D1B}" srcId="{9177E407-BF4F-4216-B045-5603DFA44A3A}" destId="{697FE21E-FFEF-4565-ACF8-0ACF5FC793EF}" srcOrd="9" destOrd="0" parTransId="{C999CA14-9BD7-4A93-B765-96A33170C4DB}" sibTransId="{4E4B2027-C9BD-4197-91FB-0738824DE7CF}"/>
    <dgm:cxn modelId="{11005E3A-0A4E-420B-BCED-8F543D31963D}" type="presOf" srcId="{55EF4829-7311-4865-8C5D-E1AEDA2CD6F4}" destId="{353E9188-C672-4AEA-B84A-2A10F453C03F}" srcOrd="0" destOrd="0" presId="urn:microsoft.com/office/officeart/2005/8/layout/chevron2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CD63265D-63E9-49E4-867D-9A79C9585117}" type="presOf" srcId="{ADBF2EF1-6C71-4550-AEBE-3CBE6E014630}" destId="{353E9188-C672-4AEA-B84A-2A10F453C03F}" srcOrd="0" destOrd="10" presId="urn:microsoft.com/office/officeart/2005/8/layout/chevron2"/>
    <dgm:cxn modelId="{35C4225F-778C-4014-9AC1-BDE0FEFD6CAB}" type="presOf" srcId="{58CE05B3-7AB2-4E1A-9B6A-B63487B73D9B}" destId="{353E9188-C672-4AEA-B84A-2A10F453C03F}" srcOrd="0" destOrd="7" presId="urn:microsoft.com/office/officeart/2005/8/layout/chevron2"/>
    <dgm:cxn modelId="{99695E61-1C7A-4C81-A948-D291624DD12E}" type="presOf" srcId="{2A58F7AE-84D4-463F-8D16-3205836A592A}" destId="{353E9188-C672-4AEA-B84A-2A10F453C03F}" srcOrd="0" destOrd="12" presId="urn:microsoft.com/office/officeart/2005/8/layout/chevron2"/>
    <dgm:cxn modelId="{1E80DC4B-57BC-4D14-8BDF-D4B240454A0E}" type="presOf" srcId="{35877800-F496-4A52-B10D-20C6345E2EAA}" destId="{353E9188-C672-4AEA-B84A-2A10F453C03F}" srcOrd="0" destOrd="8" presId="urn:microsoft.com/office/officeart/2005/8/layout/chevron2"/>
    <dgm:cxn modelId="{C7E5574D-3199-4F8B-A09A-7730C757C2F6}" srcId="{9177E407-BF4F-4216-B045-5603DFA44A3A}" destId="{55EF4829-7311-4865-8C5D-E1AEDA2CD6F4}" srcOrd="0" destOrd="0" parTransId="{9D726647-5255-4EB3-8092-A8F621BB7357}" sibTransId="{D26CB70E-B2AD-4258-91DD-302788089BD7}"/>
    <dgm:cxn modelId="{887BBD7E-6B57-45D4-8400-DDC0E6418C44}" type="presOf" srcId="{229280E6-CADB-4C09-AD3D-F073A0747B70}" destId="{353E9188-C672-4AEA-B84A-2A10F453C03F}" srcOrd="0" destOrd="2" presId="urn:microsoft.com/office/officeart/2005/8/layout/chevron2"/>
    <dgm:cxn modelId="{5A067184-D542-4DA5-979B-92359C43DB84}" type="presOf" srcId="{A7418FAA-14A0-4810-8E70-DEDD41EA6983}" destId="{353E9188-C672-4AEA-B84A-2A10F453C03F}" srcOrd="0" destOrd="1" presId="urn:microsoft.com/office/officeart/2005/8/layout/chevron2"/>
    <dgm:cxn modelId="{01AD6696-4766-48FA-8EA1-181E7CF55741}" type="presOf" srcId="{DB7D1A73-EA3F-4190-A973-95B671B67885}" destId="{353E9188-C672-4AEA-B84A-2A10F453C03F}" srcOrd="0" destOrd="3" presId="urn:microsoft.com/office/officeart/2005/8/layout/chevron2"/>
    <dgm:cxn modelId="{7C9D4099-28FC-41BF-92DA-41838CD71E88}" srcId="{9177E407-BF4F-4216-B045-5603DFA44A3A}" destId="{2A58F7AE-84D4-463F-8D16-3205836A592A}" srcOrd="12" destOrd="0" parTransId="{773E66AF-F6F2-4653-A655-26BBE136DAA9}" sibTransId="{F4EA2B9C-938B-4B69-B5DA-9484F1133072}"/>
    <dgm:cxn modelId="{D6124E9E-2AAD-4FF5-BE1B-514276A2E467}" srcId="{9177E407-BF4F-4216-B045-5603DFA44A3A}" destId="{229280E6-CADB-4C09-AD3D-F073A0747B70}" srcOrd="2" destOrd="0" parTransId="{BB933AFC-8BDB-40A5-BA9B-868520485E33}" sibTransId="{766331E5-56BD-4442-8D3E-F365417EED31}"/>
    <dgm:cxn modelId="{61955CA4-723A-4692-B9C1-4E5BE2BBDD43}" srcId="{9177E407-BF4F-4216-B045-5603DFA44A3A}" destId="{35877800-F496-4A52-B10D-20C6345E2EAA}" srcOrd="8" destOrd="0" parTransId="{0CE4D88C-E032-434A-8B09-131C124B2752}" sibTransId="{C6FA8BD0-5A83-4EC1-AA45-D439EAFBC584}"/>
    <dgm:cxn modelId="{56F0B9B0-5A85-40B9-B585-02DAE7607894}" srcId="{9177E407-BF4F-4216-B045-5603DFA44A3A}" destId="{A7418FAA-14A0-4810-8E70-DEDD41EA6983}" srcOrd="1" destOrd="0" parTransId="{45F910E4-E9E7-4B2A-AD53-066C61FC0E59}" sibTransId="{A7720D0F-81AB-4D32-9F62-8AE8205CBDDF}"/>
    <dgm:cxn modelId="{672C9ECF-AB7F-4383-BABE-23AA390B133E}" srcId="{9177E407-BF4F-4216-B045-5603DFA44A3A}" destId="{58CE05B3-7AB2-4E1A-9B6A-B63487B73D9B}" srcOrd="7" destOrd="0" parTransId="{5FD93B8B-6AF9-4D08-BEAC-E7D96CAFB9C5}" sibTransId="{9B0DB851-4833-4E5D-BFC8-6E0B26B08A9A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01EBD6E9-0D23-4C27-8269-63F6F0349308}" type="presOf" srcId="{C3BBB1DA-C4B2-4008-9059-D41D73CCE058}" destId="{353E9188-C672-4AEA-B84A-2A10F453C03F}" srcOrd="0" destOrd="5" presId="urn:microsoft.com/office/officeart/2005/8/layout/chevron2"/>
    <dgm:cxn modelId="{654DBFED-DDEE-4DD0-83C6-EE7E97B82461}" srcId="{9177E407-BF4F-4216-B045-5603DFA44A3A}" destId="{C3BBB1DA-C4B2-4008-9059-D41D73CCE058}" srcOrd="5" destOrd="0" parTransId="{AE861865-1DAF-46C8-B4D5-961A71287B3F}" sibTransId="{DDC3D635-EC0D-4FB6-938F-754F8C969540}"/>
    <dgm:cxn modelId="{281756F9-E75A-4CD3-AD71-C4F82FED9D5B}" srcId="{9177E407-BF4F-4216-B045-5603DFA44A3A}" destId="{ADBF2EF1-6C71-4550-AEBE-3CBE6E014630}" srcOrd="10" destOrd="0" parTransId="{F32BD026-C196-4F58-9671-9A9372E388E2}" sibTransId="{D2857523-DCC0-43BC-B6DA-771E14D724F8}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0968C7FB-5C51-4CF5-A6DA-53B1F01BD9FF}" srcId="{9177E407-BF4F-4216-B045-5603DFA44A3A}" destId="{CD3733C6-0ADB-4F35-B806-FFA55C395DB9}" srcOrd="4" destOrd="0" parTransId="{5BE637B6-B1B8-40DF-BFAC-6FEC52E08809}" sibTransId="{4056D082-9417-45A3-963D-0EBE6563E1B0}"/>
    <dgm:cxn modelId="{00FFE9FF-56F4-45C8-A740-1E51BEF19F14}" srcId="{9177E407-BF4F-4216-B045-5603DFA44A3A}" destId="{DB7D1A73-EA3F-4190-A973-95B671B67885}" srcOrd="3" destOrd="0" parTransId="{4D1ACF32-73E8-4F2F-88A6-7F7A17A359D7}" sibTransId="{EF820958-B2B9-4C79-945F-87DC6101C2BE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February, 2019 – June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PEIR: July, 2019 – December, 2021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 Meetings: 2020 &amp; 2021 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8A022-9DE2-47D5-9A6C-53A37F3D79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5ACFC-D73A-47C8-B862-3E532E26387E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Procurement: March, 2019 – July 2019</a:t>
          </a:r>
        </a:p>
      </dgm:t>
    </dgm:pt>
    <dgm:pt modelId="{143C0D59-C35C-4200-A6F7-8F1037C7BE86}" type="parTrans" cxnId="{F5468D04-11F0-481D-A64D-BA90D717555C}">
      <dgm:prSet/>
      <dgm:spPr/>
      <dgm:t>
        <a:bodyPr/>
        <a:lstStyle/>
        <a:p>
          <a:endParaRPr lang="en-US"/>
        </a:p>
      </dgm:t>
    </dgm:pt>
    <dgm:pt modelId="{2C18D354-7544-4D85-BAF0-79F981566560}" type="sibTrans" cxnId="{F5468D04-11F0-481D-A64D-BA90D717555C}">
      <dgm:prSet/>
      <dgm:spPr/>
      <dgm:t>
        <a:bodyPr/>
        <a:lstStyle/>
        <a:p>
          <a:endParaRPr lang="en-US"/>
        </a:p>
      </dgm:t>
    </dgm:pt>
    <dgm:pt modelId="{7AE6D729-E2EF-4BBF-8C3C-13CB1DC7174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PIER: July, 2019 – June, 2022</a:t>
          </a:r>
        </a:p>
      </dgm:t>
    </dgm:pt>
    <dgm:pt modelId="{604B313E-6F61-4E4A-AAE0-B3CC236C7296}" type="parTrans" cxnId="{70919DC0-F10C-4064-A9C9-615CCB198D23}">
      <dgm:prSet/>
      <dgm:spPr/>
      <dgm:t>
        <a:bodyPr/>
        <a:lstStyle/>
        <a:p>
          <a:endParaRPr lang="en-US"/>
        </a:p>
      </dgm:t>
    </dgm:pt>
    <dgm:pt modelId="{402E18DA-2634-4D7E-ABCD-AF066248FE20}" type="sibTrans" cxnId="{70919DC0-F10C-4064-A9C9-615CCB198D23}">
      <dgm:prSet/>
      <dgm:spPr/>
      <dgm:t>
        <a:bodyPr/>
        <a:lstStyle/>
        <a:p>
          <a:endParaRPr lang="en-US"/>
        </a:p>
      </dgm:t>
    </dgm:pt>
    <dgm:pt modelId="{35EC039F-C25B-48FA-9B5E-F2D8ECFCEF8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Three year contract w/two one year options</a:t>
          </a:r>
        </a:p>
      </dgm:t>
    </dgm:pt>
    <dgm:pt modelId="{FC1CC1D9-4093-4CCE-9F29-D9DA5643EE6B}" type="parTrans" cxnId="{D55251D5-0E9D-476E-90BF-2FF7E39B04EF}">
      <dgm:prSet/>
      <dgm:spPr/>
      <dgm:t>
        <a:bodyPr/>
        <a:lstStyle/>
        <a:p>
          <a:endParaRPr lang="en-US"/>
        </a:p>
      </dgm:t>
    </dgm:pt>
    <dgm:pt modelId="{2CFDD3D1-FC65-4789-9AAE-AACDE1123CA5}" type="sibTrans" cxnId="{D55251D5-0E9D-476E-90BF-2FF7E39B04EF}">
      <dgm:prSet/>
      <dgm:spPr/>
      <dgm:t>
        <a:bodyPr/>
        <a:lstStyle/>
        <a:p>
          <a:endParaRPr lang="en-US"/>
        </a:p>
      </dgm:t>
    </dgm:pt>
    <dgm:pt modelId="{4EA6A38C-6D24-4315-A7D1-781068B40155}" type="pres">
      <dgm:prSet presAssocID="{DAA8A022-9DE2-47D5-9A6C-53A37F3D79B2}" presName="linear" presStyleCnt="0">
        <dgm:presLayoutVars>
          <dgm:animLvl val="lvl"/>
          <dgm:resizeHandles val="exact"/>
        </dgm:presLayoutVars>
      </dgm:prSet>
      <dgm:spPr/>
    </dgm:pt>
    <dgm:pt modelId="{21EF198F-7A0F-4A2C-9118-4E648B4D764B}" type="pres">
      <dgm:prSet presAssocID="{8915ACFC-D73A-47C8-B862-3E532E26387E}" presName="parentText" presStyleLbl="node1" presStyleIdx="0" presStyleCnt="3" custLinFactNeighborY="-41092">
        <dgm:presLayoutVars>
          <dgm:chMax val="0"/>
          <dgm:bulletEnabled val="1"/>
        </dgm:presLayoutVars>
      </dgm:prSet>
      <dgm:spPr/>
    </dgm:pt>
    <dgm:pt modelId="{362F8DA1-158D-491F-A008-433FD8C7B705}" type="pres">
      <dgm:prSet presAssocID="{2C18D354-7544-4D85-BAF0-79F981566560}" presName="spacer" presStyleCnt="0"/>
      <dgm:spPr/>
    </dgm:pt>
    <dgm:pt modelId="{18BC049A-EFF1-435C-9507-817D42F2A027}" type="pres">
      <dgm:prSet presAssocID="{7AE6D729-E2EF-4BBF-8C3C-13CB1DC717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D45F6-28D5-490A-BA3A-6D111E36977C}" type="pres">
      <dgm:prSet presAssocID="{402E18DA-2634-4D7E-ABCD-AF066248FE20}" presName="spacer" presStyleCnt="0"/>
      <dgm:spPr/>
    </dgm:pt>
    <dgm:pt modelId="{702274EC-8E9D-48AE-BE1D-245B6B9F76E8}" type="pres">
      <dgm:prSet presAssocID="{35EC039F-C25B-48FA-9B5E-F2D8ECFCEF8E}" presName="parentText" presStyleLbl="node1" presStyleIdx="2" presStyleCnt="3" custLinFactNeighborX="1621" custLinFactNeighborY="27260">
        <dgm:presLayoutVars>
          <dgm:chMax val="0"/>
          <dgm:bulletEnabled val="1"/>
        </dgm:presLayoutVars>
      </dgm:prSet>
      <dgm:spPr/>
    </dgm:pt>
  </dgm:ptLst>
  <dgm:cxnLst>
    <dgm:cxn modelId="{F5468D04-11F0-481D-A64D-BA90D717555C}" srcId="{DAA8A022-9DE2-47D5-9A6C-53A37F3D79B2}" destId="{8915ACFC-D73A-47C8-B862-3E532E26387E}" srcOrd="0" destOrd="0" parTransId="{143C0D59-C35C-4200-A6F7-8F1037C7BE86}" sibTransId="{2C18D354-7544-4D85-BAF0-79F981566560}"/>
    <dgm:cxn modelId="{A7B97E18-AAC5-4FE8-B136-6E383449A704}" type="presOf" srcId="{DAA8A022-9DE2-47D5-9A6C-53A37F3D79B2}" destId="{4EA6A38C-6D24-4315-A7D1-781068B40155}" srcOrd="0" destOrd="0" presId="urn:microsoft.com/office/officeart/2005/8/layout/vList2"/>
    <dgm:cxn modelId="{6B058623-1801-407D-BFF9-18D0DE724A3E}" type="presOf" srcId="{35EC039F-C25B-48FA-9B5E-F2D8ECFCEF8E}" destId="{702274EC-8E9D-48AE-BE1D-245B6B9F76E8}" srcOrd="0" destOrd="0" presId="urn:microsoft.com/office/officeart/2005/8/layout/vList2"/>
    <dgm:cxn modelId="{00DCE94A-7A0E-4DA3-8139-A4B28AD9AD9A}" type="presOf" srcId="{8915ACFC-D73A-47C8-B862-3E532E26387E}" destId="{21EF198F-7A0F-4A2C-9118-4E648B4D764B}" srcOrd="0" destOrd="0" presId="urn:microsoft.com/office/officeart/2005/8/layout/vList2"/>
    <dgm:cxn modelId="{70919DC0-F10C-4064-A9C9-615CCB198D23}" srcId="{DAA8A022-9DE2-47D5-9A6C-53A37F3D79B2}" destId="{7AE6D729-E2EF-4BBF-8C3C-13CB1DC71746}" srcOrd="1" destOrd="0" parTransId="{604B313E-6F61-4E4A-AAE0-B3CC236C7296}" sibTransId="{402E18DA-2634-4D7E-ABCD-AF066248FE20}"/>
    <dgm:cxn modelId="{A78B29CC-2F83-421D-882A-DBB60D99388E}" type="presOf" srcId="{7AE6D729-E2EF-4BBF-8C3C-13CB1DC71746}" destId="{18BC049A-EFF1-435C-9507-817D42F2A027}" srcOrd="0" destOrd="0" presId="urn:microsoft.com/office/officeart/2005/8/layout/vList2"/>
    <dgm:cxn modelId="{D55251D5-0E9D-476E-90BF-2FF7E39B04EF}" srcId="{DAA8A022-9DE2-47D5-9A6C-53A37F3D79B2}" destId="{35EC039F-C25B-48FA-9B5E-F2D8ECFCEF8E}" srcOrd="2" destOrd="0" parTransId="{FC1CC1D9-4093-4CCE-9F29-D9DA5643EE6B}" sibTransId="{2CFDD3D1-FC65-4789-9AAE-AACDE1123CA5}"/>
    <dgm:cxn modelId="{3243EE07-EC9D-41A3-8D39-E7E149BBB6EB}" type="presParOf" srcId="{4EA6A38C-6D24-4315-A7D1-781068B40155}" destId="{21EF198F-7A0F-4A2C-9118-4E648B4D764B}" srcOrd="0" destOrd="0" presId="urn:microsoft.com/office/officeart/2005/8/layout/vList2"/>
    <dgm:cxn modelId="{C35CFD1B-3A84-4364-9998-FEAFE28DC236}" type="presParOf" srcId="{4EA6A38C-6D24-4315-A7D1-781068B40155}" destId="{362F8DA1-158D-491F-A008-433FD8C7B705}" srcOrd="1" destOrd="0" presId="urn:microsoft.com/office/officeart/2005/8/layout/vList2"/>
    <dgm:cxn modelId="{502FA9FA-710D-4EA8-ACD6-A52CB6F6FB20}" type="presParOf" srcId="{4EA6A38C-6D24-4315-A7D1-781068B40155}" destId="{18BC049A-EFF1-435C-9507-817D42F2A027}" srcOrd="2" destOrd="0" presId="urn:microsoft.com/office/officeart/2005/8/layout/vList2"/>
    <dgm:cxn modelId="{33816A55-D52B-4ED1-A51F-1255E8FD9F80}" type="presParOf" srcId="{4EA6A38C-6D24-4315-A7D1-781068B40155}" destId="{223D45F6-28D5-490A-BA3A-6D111E36977C}" srcOrd="3" destOrd="0" presId="urn:microsoft.com/office/officeart/2005/8/layout/vList2"/>
    <dgm:cxn modelId="{D59C3399-4BC4-4039-BBC1-59E409A20AFA}" type="presParOf" srcId="{4EA6A38C-6D24-4315-A7D1-781068B40155}" destId="{702274EC-8E9D-48AE-BE1D-245B6B9F76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b="1" u="sng" dirty="0"/>
            <a:t>Public Involvement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2000" dirty="0"/>
            <a:t>Public Involvement Plan (PIP) in accordance    w/PD&amp;E Manual</a:t>
          </a: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895EBD29-4CF1-4FA0-BF35-BD9BCEFD2969}">
      <dgm:prSet custT="1"/>
      <dgm:spPr/>
      <dgm:t>
        <a:bodyPr/>
        <a:lstStyle/>
        <a:p>
          <a:r>
            <a:rPr lang="en-US" sz="2000" dirty="0"/>
            <a:t>Advance notification and transmittal letter</a:t>
          </a:r>
        </a:p>
      </dgm:t>
    </dgm:pt>
    <dgm:pt modelId="{72866C74-FF52-4EE4-99BF-CC00D9663D14}" type="parTrans" cxnId="{12D59544-EE10-4C7C-A49F-59B89C550FAC}">
      <dgm:prSet/>
      <dgm:spPr/>
      <dgm:t>
        <a:bodyPr/>
        <a:lstStyle/>
        <a:p>
          <a:endParaRPr lang="en-US"/>
        </a:p>
      </dgm:t>
    </dgm:pt>
    <dgm:pt modelId="{6F558462-69E0-4F9D-B746-0B395E3B5603}" type="sibTrans" cxnId="{12D59544-EE10-4C7C-A49F-59B89C550FAC}">
      <dgm:prSet/>
      <dgm:spPr/>
      <dgm:t>
        <a:bodyPr/>
        <a:lstStyle/>
        <a:p>
          <a:endParaRPr lang="en-US"/>
        </a:p>
      </dgm:t>
    </dgm:pt>
    <dgm:pt modelId="{646F2438-20C6-4555-87F7-9F4BF4546BF9}">
      <dgm:prSet custT="1"/>
      <dgm:spPr/>
      <dgm:t>
        <a:bodyPr/>
        <a:lstStyle/>
        <a:p>
          <a:r>
            <a:rPr lang="en-US" sz="2000" dirty="0"/>
            <a:t>Public Meetings:  </a:t>
          </a:r>
        </a:p>
      </dgm:t>
    </dgm:pt>
    <dgm:pt modelId="{5B770A8E-1688-4C39-BA06-A8854AEDD282}" type="parTrans" cxnId="{A8449016-F6E7-49EA-A4F9-E6EF14944106}">
      <dgm:prSet/>
      <dgm:spPr/>
      <dgm:t>
        <a:bodyPr/>
        <a:lstStyle/>
        <a:p>
          <a:endParaRPr lang="en-US"/>
        </a:p>
      </dgm:t>
    </dgm:pt>
    <dgm:pt modelId="{F3234C23-B1F2-4ED5-99E9-61ED910D23FA}" type="sibTrans" cxnId="{A8449016-F6E7-49EA-A4F9-E6EF14944106}">
      <dgm:prSet/>
      <dgm:spPr/>
      <dgm:t>
        <a:bodyPr/>
        <a:lstStyle/>
        <a:p>
          <a:endParaRPr lang="en-US"/>
        </a:p>
      </dgm:t>
    </dgm:pt>
    <dgm:pt modelId="{D1E18E25-F26C-4D6F-9135-67058A0B107E}">
      <dgm:prSet custT="1"/>
      <dgm:spPr/>
      <dgm:t>
        <a:bodyPr/>
        <a:lstStyle/>
        <a:p>
          <a:r>
            <a:rPr lang="en-US" sz="2000" dirty="0"/>
            <a:t>Minimum one public meeting</a:t>
          </a:r>
        </a:p>
      </dgm:t>
    </dgm:pt>
    <dgm:pt modelId="{14A11706-4348-4A81-9EEC-BBFC5771EA3F}" type="parTrans" cxnId="{A053EFFF-7977-4D44-A4C4-900E274ADF7A}">
      <dgm:prSet/>
      <dgm:spPr/>
      <dgm:t>
        <a:bodyPr/>
        <a:lstStyle/>
        <a:p>
          <a:endParaRPr lang="en-US"/>
        </a:p>
      </dgm:t>
    </dgm:pt>
    <dgm:pt modelId="{C207EA4A-8450-4DBD-BF35-B24C11FAE184}" type="sibTrans" cxnId="{A053EFFF-7977-4D44-A4C4-900E274ADF7A}">
      <dgm:prSet/>
      <dgm:spPr/>
      <dgm:t>
        <a:bodyPr/>
        <a:lstStyle/>
        <a:p>
          <a:endParaRPr lang="en-US"/>
        </a:p>
      </dgm:t>
    </dgm:pt>
    <dgm:pt modelId="{8D8F4347-F674-4CC8-B10D-6F081CDC9973}">
      <dgm:prSet custT="1"/>
      <dgm:spPr/>
      <dgm:t>
        <a:bodyPr/>
        <a:lstStyle/>
        <a:p>
          <a:r>
            <a:rPr lang="en-US" sz="2000" dirty="0"/>
            <a:t>Minimum one public hearing</a:t>
          </a:r>
        </a:p>
      </dgm:t>
    </dgm:pt>
    <dgm:pt modelId="{F940275D-626F-4AF2-A47F-70E8B82213C4}" type="parTrans" cxnId="{99D83509-0B3F-44B8-A83F-973BB8B5B4E2}">
      <dgm:prSet/>
      <dgm:spPr/>
      <dgm:t>
        <a:bodyPr/>
        <a:lstStyle/>
        <a:p>
          <a:endParaRPr lang="en-US"/>
        </a:p>
      </dgm:t>
    </dgm:pt>
    <dgm:pt modelId="{0C1A7C1E-4475-4317-9210-45021BE25FAC}" type="sibTrans" cxnId="{99D83509-0B3F-44B8-A83F-973BB8B5B4E2}">
      <dgm:prSet/>
      <dgm:spPr/>
      <dgm:t>
        <a:bodyPr/>
        <a:lstStyle/>
        <a:p>
          <a:endParaRPr lang="en-US"/>
        </a:p>
      </dgm:t>
    </dgm:pt>
    <dgm:pt modelId="{031CE29A-35FC-4C93-92DD-CEE42509181D}">
      <dgm:prSet custT="1"/>
      <dgm:spPr/>
      <dgm:t>
        <a:bodyPr/>
        <a:lstStyle/>
        <a:p>
          <a:r>
            <a:rPr lang="en-US" sz="2000" dirty="0"/>
            <a:t>Develop list of stakeholders</a:t>
          </a:r>
        </a:p>
      </dgm:t>
    </dgm:pt>
    <dgm:pt modelId="{C5180FEE-E641-4B96-9CD3-230D9B9B7CC9}" type="parTrans" cxnId="{C43C34AA-6CE8-44D8-BB33-6B5BAAFD7593}">
      <dgm:prSet/>
      <dgm:spPr/>
      <dgm:t>
        <a:bodyPr/>
        <a:lstStyle/>
        <a:p>
          <a:endParaRPr lang="en-US"/>
        </a:p>
      </dgm:t>
    </dgm:pt>
    <dgm:pt modelId="{BCA15700-564D-4F67-AE3C-178E63EC36CD}" type="sibTrans" cxnId="{C43C34AA-6CE8-44D8-BB33-6B5BAAFD7593}">
      <dgm:prSet/>
      <dgm:spPr/>
      <dgm:t>
        <a:bodyPr/>
        <a:lstStyle/>
        <a:p>
          <a:endParaRPr lang="en-US"/>
        </a:p>
      </dgm:t>
    </dgm:pt>
    <dgm:pt modelId="{8432629E-8FA8-4932-8873-47E474B36284}">
      <dgm:prSet custT="1"/>
      <dgm:spPr/>
      <dgm:t>
        <a:bodyPr/>
        <a:lstStyle/>
        <a:p>
          <a:r>
            <a:rPr lang="en-US" sz="2000" dirty="0"/>
            <a:t>Provide website content and update as needed</a:t>
          </a:r>
        </a:p>
      </dgm:t>
    </dgm:pt>
    <dgm:pt modelId="{C5156841-94FA-476C-84EF-B133755B548D}" type="parTrans" cxnId="{6A0275B4-FC26-496B-BB9A-83128CC72E6A}">
      <dgm:prSet/>
      <dgm:spPr/>
      <dgm:t>
        <a:bodyPr/>
        <a:lstStyle/>
        <a:p>
          <a:endParaRPr lang="en-US"/>
        </a:p>
      </dgm:t>
    </dgm:pt>
    <dgm:pt modelId="{AA4F4C27-DBB4-4B56-A7CC-EFC2E6E1322B}" type="sibTrans" cxnId="{6A0275B4-FC26-496B-BB9A-83128CC72E6A}">
      <dgm:prSet/>
      <dgm:spPr/>
      <dgm:t>
        <a:bodyPr/>
        <a:lstStyle/>
        <a:p>
          <a:endParaRPr lang="en-US"/>
        </a:p>
      </dgm:t>
    </dgm:pt>
    <dgm:pt modelId="{E2D81D14-D370-4494-A0D3-B38A7203CDE0}">
      <dgm:prSet custT="1"/>
      <dgm:spPr/>
      <dgm:t>
        <a:bodyPr/>
        <a:lstStyle/>
        <a:p>
          <a:r>
            <a:rPr lang="en-US" sz="2000" dirty="0"/>
            <a:t>Legal ads, notices, informational material, news releases, mail outs, court reporting, responses to stakeholders</a:t>
          </a:r>
        </a:p>
      </dgm:t>
    </dgm:pt>
    <dgm:pt modelId="{62617882-E7A2-4884-8FFA-DE6280D499BB}" type="parTrans" cxnId="{F7574D3E-2824-4060-9F8B-820F0E9E2C33}">
      <dgm:prSet/>
      <dgm:spPr/>
      <dgm:t>
        <a:bodyPr/>
        <a:lstStyle/>
        <a:p>
          <a:endParaRPr lang="en-US"/>
        </a:p>
      </dgm:t>
    </dgm:pt>
    <dgm:pt modelId="{7B3D2B1F-9B85-4281-A71A-3956E7DA1D2E}" type="sibTrans" cxnId="{F7574D3E-2824-4060-9F8B-820F0E9E2C33}">
      <dgm:prSet/>
      <dgm:spPr/>
      <dgm:t>
        <a:bodyPr/>
        <a:lstStyle/>
        <a:p>
          <a:endParaRPr lang="en-US"/>
        </a:p>
      </dgm:t>
    </dgm:pt>
    <dgm:pt modelId="{0CE3207A-2651-46C7-A4AE-54E79789B86E}">
      <dgm:prSet custT="1"/>
      <dgm:spPr/>
      <dgm:t>
        <a:bodyPr/>
        <a:lstStyle/>
        <a:p>
          <a:r>
            <a:rPr lang="en-US" sz="2000" dirty="0"/>
            <a:t>Meeting coordination; identify/reserve venue, set up, tear down, meeting notes, agendas, presentations, seating, sound, audio/visual equipment, displays </a:t>
          </a:r>
        </a:p>
      </dgm:t>
    </dgm:pt>
    <dgm:pt modelId="{037A2E6D-9199-420E-A894-8E49D3CBFDED}" type="parTrans" cxnId="{7E11D1FF-7615-4F1B-92A8-8A68A822E89B}">
      <dgm:prSet/>
      <dgm:spPr/>
      <dgm:t>
        <a:bodyPr/>
        <a:lstStyle/>
        <a:p>
          <a:endParaRPr lang="en-US"/>
        </a:p>
      </dgm:t>
    </dgm:pt>
    <dgm:pt modelId="{FF4C707B-0FB6-427D-8BC7-D9F5AD26820B}" type="sibTrans" cxnId="{7E11D1FF-7615-4F1B-92A8-8A68A822E89B}">
      <dgm:prSet/>
      <dgm:spPr/>
      <dgm:t>
        <a:bodyPr/>
        <a:lstStyle/>
        <a:p>
          <a:endParaRPr lang="en-US"/>
        </a:p>
      </dgm:t>
    </dgm:pt>
    <dgm:pt modelId="{602AB456-BF14-48D9-B4AC-5F2E9FD73ECB}">
      <dgm:prSet custT="1"/>
      <dgm:spPr/>
      <dgm:t>
        <a:bodyPr/>
        <a:lstStyle/>
        <a:p>
          <a:endParaRPr lang="en-US" sz="2000" dirty="0"/>
        </a:p>
      </dgm:t>
    </dgm:pt>
    <dgm:pt modelId="{FABB7B1A-7551-442D-B0CF-FB7102A4C444}" type="parTrans" cxnId="{F53FD513-4043-46B1-A836-AED2D05195DA}">
      <dgm:prSet/>
      <dgm:spPr/>
      <dgm:t>
        <a:bodyPr/>
        <a:lstStyle/>
        <a:p>
          <a:endParaRPr lang="en-US"/>
        </a:p>
      </dgm:t>
    </dgm:pt>
    <dgm:pt modelId="{A8CABEBB-4461-4615-A23A-5BC91C7AFE88}" type="sibTrans" cxnId="{F53FD513-4043-46B1-A836-AED2D05195DA}">
      <dgm:prSet/>
      <dgm:spPr/>
      <dgm:t>
        <a:bodyPr/>
        <a:lstStyle/>
        <a:p>
          <a:endParaRPr lang="en-US"/>
        </a:p>
      </dgm:t>
    </dgm:pt>
    <dgm:pt modelId="{F0E384E2-1143-4FAE-B9FA-C1D1F975230B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n-US" sz="2000" dirty="0"/>
        </a:p>
      </dgm:t>
    </dgm:pt>
    <dgm:pt modelId="{F22F018F-7EB5-47AF-87E5-BA8974E09441}" type="parTrans" cxnId="{A2BC7FD3-5F6D-4593-A47C-AA28F0A794CF}">
      <dgm:prSet/>
      <dgm:spPr/>
      <dgm:t>
        <a:bodyPr/>
        <a:lstStyle/>
        <a:p>
          <a:endParaRPr lang="en-US"/>
        </a:p>
      </dgm:t>
    </dgm:pt>
    <dgm:pt modelId="{4C28C69B-F393-4E11-9473-F6CD3A42C382}" type="sibTrans" cxnId="{A2BC7FD3-5F6D-4593-A47C-AA28F0A794CF}">
      <dgm:prSet/>
      <dgm:spPr/>
      <dgm:t>
        <a:bodyPr/>
        <a:lstStyle/>
        <a:p>
          <a:endParaRPr lang="en-US"/>
        </a:p>
      </dgm:t>
    </dgm:pt>
    <dgm:pt modelId="{B390CD60-0F13-4209-BEAC-ACA4130D0AD4}">
      <dgm:prSet custT="1"/>
      <dgm:spPr/>
      <dgm:t>
        <a:bodyPr/>
        <a:lstStyle/>
        <a:p>
          <a:r>
            <a:rPr lang="en-US" sz="2000" dirty="0"/>
            <a:t>Additional stakeholder/small group meetings as needed</a:t>
          </a:r>
        </a:p>
      </dgm:t>
    </dgm:pt>
    <dgm:pt modelId="{6BBE040F-126A-4FCF-9AB9-4A131587E0CD}" type="parTrans" cxnId="{F6921A59-EB17-4449-A6E8-AE92E439567C}">
      <dgm:prSet/>
      <dgm:spPr/>
      <dgm:t>
        <a:bodyPr/>
        <a:lstStyle/>
        <a:p>
          <a:endParaRPr lang="en-US"/>
        </a:p>
      </dgm:t>
    </dgm:pt>
    <dgm:pt modelId="{8FD216EF-0BD2-422D-8952-B6E47E54CC4B}" type="sibTrans" cxnId="{F6921A59-EB17-4449-A6E8-AE92E439567C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Y="207766">
        <dgm:presLayoutVars>
          <dgm:bulletEnabled val="1"/>
        </dgm:presLayoutVars>
      </dgm:prSet>
      <dgm:spPr/>
    </dgm:pt>
  </dgm:ptLst>
  <dgm:cxnLst>
    <dgm:cxn modelId="{9EDC2602-440D-417E-B1EF-D8E47258AF12}" type="presOf" srcId="{B390CD60-0F13-4209-BEAC-ACA4130D0AD4}" destId="{353E9188-C672-4AEA-B84A-2A10F453C03F}" srcOrd="0" destOrd="6" presId="urn:microsoft.com/office/officeart/2005/8/layout/chevron2"/>
    <dgm:cxn modelId="{99D83509-0B3F-44B8-A83F-973BB8B5B4E2}" srcId="{9177E407-BF4F-4216-B045-5603DFA44A3A}" destId="{8D8F4347-F674-4CC8-B10D-6F081CDC9973}" srcOrd="5" destOrd="0" parTransId="{F940275D-626F-4AF2-A47F-70E8B82213C4}" sibTransId="{0C1A7C1E-4475-4317-9210-45021BE25FAC}"/>
    <dgm:cxn modelId="{F53FD513-4043-46B1-A836-AED2D05195DA}" srcId="{9177E407-BF4F-4216-B045-5603DFA44A3A}" destId="{602AB456-BF14-48D9-B4AC-5F2E9FD73ECB}" srcOrd="11" destOrd="0" parTransId="{FABB7B1A-7551-442D-B0CF-FB7102A4C444}" sibTransId="{A8CABEBB-4461-4615-A23A-5BC91C7AFE88}"/>
    <dgm:cxn modelId="{A8449016-F6E7-49EA-A4F9-E6EF14944106}" srcId="{9177E407-BF4F-4216-B045-5603DFA44A3A}" destId="{646F2438-20C6-4555-87F7-9F4BF4546BF9}" srcOrd="3" destOrd="0" parTransId="{5B770A8E-1688-4C39-BA06-A8854AEDD282}" sibTransId="{F3234C23-B1F2-4ED5-99E9-61ED910D23FA}"/>
    <dgm:cxn modelId="{8B2A823C-D8AB-4420-99F6-1739AF6349FB}" type="presOf" srcId="{F0E384E2-1143-4FAE-B9FA-C1D1F975230B}" destId="{353E9188-C672-4AEA-B84A-2A10F453C03F}" srcOrd="0" destOrd="0" presId="urn:microsoft.com/office/officeart/2005/8/layout/chevron2"/>
    <dgm:cxn modelId="{F7574D3E-2824-4060-9F8B-820F0E9E2C33}" srcId="{9177E407-BF4F-4216-B045-5603DFA44A3A}" destId="{E2D81D14-D370-4494-A0D3-B38A7203CDE0}" srcOrd="9" destOrd="0" parTransId="{62617882-E7A2-4884-8FFA-DE6280D499BB}" sibTransId="{7B3D2B1F-9B85-4281-A71A-3956E7DA1D2E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12D59544-EE10-4C7C-A49F-59B89C550FAC}" srcId="{9177E407-BF4F-4216-B045-5603DFA44A3A}" destId="{895EBD29-4CF1-4FA0-BF35-BD9BCEFD2969}" srcOrd="2" destOrd="0" parTransId="{72866C74-FF52-4EE4-99BF-CC00D9663D14}" sibTransId="{6F558462-69E0-4F9D-B746-0B395E3B5603}"/>
    <dgm:cxn modelId="{C22D5E4A-8C72-42A6-977E-77F0CF91C534}" type="presOf" srcId="{0CE3207A-2651-46C7-A4AE-54E79789B86E}" destId="{353E9188-C672-4AEA-B84A-2A10F453C03F}" srcOrd="0" destOrd="10" presId="urn:microsoft.com/office/officeart/2005/8/layout/chevron2"/>
    <dgm:cxn modelId="{19B48A6B-ED3B-444F-8787-390FF1507127}" type="presOf" srcId="{895EBD29-4CF1-4FA0-BF35-BD9BCEFD2969}" destId="{353E9188-C672-4AEA-B84A-2A10F453C03F}" srcOrd="0" destOrd="2" presId="urn:microsoft.com/office/officeart/2005/8/layout/chevron2"/>
    <dgm:cxn modelId="{AE315175-CB35-4D2B-89B7-A1A86598A13E}" type="presOf" srcId="{D1E18E25-F26C-4D6F-9135-67058A0B107E}" destId="{353E9188-C672-4AEA-B84A-2A10F453C03F}" srcOrd="0" destOrd="4" presId="urn:microsoft.com/office/officeart/2005/8/layout/chevron2"/>
    <dgm:cxn modelId="{CF8F7855-EF73-40BD-B68E-3154C3818849}" type="presOf" srcId="{646F2438-20C6-4555-87F7-9F4BF4546BF9}" destId="{353E9188-C672-4AEA-B84A-2A10F453C03F}" srcOrd="0" destOrd="3" presId="urn:microsoft.com/office/officeart/2005/8/layout/chevron2"/>
    <dgm:cxn modelId="{FC7BAA77-A65D-4CB3-83A4-B9A4D760B197}" type="presOf" srcId="{031CE29A-35FC-4C93-92DD-CEE42509181D}" destId="{353E9188-C672-4AEA-B84A-2A10F453C03F}" srcOrd="0" destOrd="7" presId="urn:microsoft.com/office/officeart/2005/8/layout/chevron2"/>
    <dgm:cxn modelId="{F6921A59-EB17-4449-A6E8-AE92E439567C}" srcId="{9177E407-BF4F-4216-B045-5603DFA44A3A}" destId="{B390CD60-0F13-4209-BEAC-ACA4130D0AD4}" srcOrd="6" destOrd="0" parTransId="{6BBE040F-126A-4FCF-9AB9-4A131587E0CD}" sibTransId="{8FD216EF-0BD2-422D-8952-B6E47E54CC4B}"/>
    <dgm:cxn modelId="{887BBD7E-6B57-45D4-8400-DDC0E6418C44}" type="presOf" srcId="{229280E6-CADB-4C09-AD3D-F073A0747B70}" destId="{353E9188-C672-4AEA-B84A-2A10F453C03F}" srcOrd="0" destOrd="1" presId="urn:microsoft.com/office/officeart/2005/8/layout/chevron2"/>
    <dgm:cxn modelId="{32E61D84-D4F4-4624-8E77-03DAC18665C8}" type="presOf" srcId="{8D8F4347-F674-4CC8-B10D-6F081CDC9973}" destId="{353E9188-C672-4AEA-B84A-2A10F453C03F}" srcOrd="0" destOrd="5" presId="urn:microsoft.com/office/officeart/2005/8/layout/chevron2"/>
    <dgm:cxn modelId="{313BB087-DC40-493D-B1CC-DCBE263CB83C}" type="presOf" srcId="{E2D81D14-D370-4494-A0D3-B38A7203CDE0}" destId="{353E9188-C672-4AEA-B84A-2A10F453C03F}" srcOrd="0" destOrd="9" presId="urn:microsoft.com/office/officeart/2005/8/layout/chevron2"/>
    <dgm:cxn modelId="{D6124E9E-2AAD-4FF5-BE1B-514276A2E467}" srcId="{9177E407-BF4F-4216-B045-5603DFA44A3A}" destId="{229280E6-CADB-4C09-AD3D-F073A0747B70}" srcOrd="1" destOrd="0" parTransId="{BB933AFC-8BDB-40A5-BA9B-868520485E33}" sibTransId="{766331E5-56BD-4442-8D3E-F365417EED31}"/>
    <dgm:cxn modelId="{C43C34AA-6CE8-44D8-BB33-6B5BAAFD7593}" srcId="{9177E407-BF4F-4216-B045-5603DFA44A3A}" destId="{031CE29A-35FC-4C93-92DD-CEE42509181D}" srcOrd="7" destOrd="0" parTransId="{C5180FEE-E641-4B96-9CD3-230D9B9B7CC9}" sibTransId="{BCA15700-564D-4F67-AE3C-178E63EC36CD}"/>
    <dgm:cxn modelId="{6A0275B4-FC26-496B-BB9A-83128CC72E6A}" srcId="{9177E407-BF4F-4216-B045-5603DFA44A3A}" destId="{8432629E-8FA8-4932-8873-47E474B36284}" srcOrd="8" destOrd="0" parTransId="{C5156841-94FA-476C-84EF-B133755B548D}" sibTransId="{AA4F4C27-DBB4-4B56-A7CC-EFC2E6E1322B}"/>
    <dgm:cxn modelId="{A2BC7FD3-5F6D-4593-A47C-AA28F0A794CF}" srcId="{9177E407-BF4F-4216-B045-5603DFA44A3A}" destId="{F0E384E2-1143-4FAE-B9FA-C1D1F975230B}" srcOrd="0" destOrd="0" parTransId="{F22F018F-7EB5-47AF-87E5-BA8974E09441}" sibTransId="{4C28C69B-F393-4E11-9473-F6CD3A42C382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E42910DF-2FA7-4718-A3DF-501FE239C8B3}" type="presOf" srcId="{8432629E-8FA8-4932-8873-47E474B36284}" destId="{353E9188-C672-4AEA-B84A-2A10F453C03F}" srcOrd="0" destOrd="8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5BDBA6FC-6F66-453D-82E5-ADA0ECD8BDF9}" type="presOf" srcId="{602AB456-BF14-48D9-B4AC-5F2E9FD73ECB}" destId="{353E9188-C672-4AEA-B84A-2A10F453C03F}" srcOrd="0" destOrd="11" presId="urn:microsoft.com/office/officeart/2005/8/layout/chevron2"/>
    <dgm:cxn modelId="{7E11D1FF-7615-4F1B-92A8-8A68A822E89B}" srcId="{9177E407-BF4F-4216-B045-5603DFA44A3A}" destId="{0CE3207A-2651-46C7-A4AE-54E79789B86E}" srcOrd="10" destOrd="0" parTransId="{037A2E6D-9199-420E-A894-8E49D3CBFDED}" sibTransId="{FF4C707B-0FB6-427D-8BC7-D9F5AD26820B}"/>
    <dgm:cxn modelId="{A053EFFF-7977-4D44-A4C4-900E274ADF7A}" srcId="{9177E407-BF4F-4216-B045-5603DFA44A3A}" destId="{D1E18E25-F26C-4D6F-9135-67058A0B107E}" srcOrd="4" destOrd="0" parTransId="{14A11706-4348-4A81-9EEC-BBFC5771EA3F}" sibTransId="{C207EA4A-8450-4DBD-BF35-B24C11FAE184}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99BBAA-6767-4E55-8A8D-1A439D7D537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77E407-BF4F-4216-B045-5603DFA44A3A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b="1" u="sng" dirty="0"/>
            <a:t>Engineering Analysis</a:t>
          </a:r>
          <a:endParaRPr lang="en-US" dirty="0"/>
        </a:p>
      </dgm:t>
    </dgm:pt>
    <dgm:pt modelId="{377B33A7-409B-4631-BE33-8437E08B0D62}" type="parTrans" cxnId="{1EB9763F-63FD-444B-80AA-B819372888B0}">
      <dgm:prSet/>
      <dgm:spPr/>
      <dgm:t>
        <a:bodyPr/>
        <a:lstStyle/>
        <a:p>
          <a:endParaRPr lang="en-US"/>
        </a:p>
      </dgm:t>
    </dgm:pt>
    <dgm:pt modelId="{FE9A31D1-B49E-4064-B4B3-DC2C72E3F932}" type="sibTrans" cxnId="{1EB9763F-63FD-444B-80AA-B819372888B0}">
      <dgm:prSet/>
      <dgm:spPr/>
      <dgm:t>
        <a:bodyPr/>
        <a:lstStyle/>
        <a:p>
          <a:endParaRPr lang="en-US"/>
        </a:p>
      </dgm:t>
    </dgm:pt>
    <dgm:pt modelId="{229280E6-CADB-4C09-AD3D-F073A0747B70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Field review</a:t>
          </a:r>
          <a:endParaRPr lang="en-US" sz="1900" dirty="0">
            <a:latin typeface="+mn-lt"/>
          </a:endParaRPr>
        </a:p>
      </dgm:t>
    </dgm:pt>
    <dgm:pt modelId="{BB933AFC-8BDB-40A5-BA9B-868520485E33}" type="parTrans" cxnId="{D6124E9E-2AAD-4FF5-BE1B-514276A2E467}">
      <dgm:prSet/>
      <dgm:spPr/>
      <dgm:t>
        <a:bodyPr/>
        <a:lstStyle/>
        <a:p>
          <a:endParaRPr lang="en-US"/>
        </a:p>
      </dgm:t>
    </dgm:pt>
    <dgm:pt modelId="{766331E5-56BD-4442-8D3E-F365417EED31}" type="sibTrans" cxnId="{D6124E9E-2AAD-4FF5-BE1B-514276A2E467}">
      <dgm:prSet/>
      <dgm:spPr/>
      <dgm:t>
        <a:bodyPr/>
        <a:lstStyle/>
        <a:p>
          <a:endParaRPr lang="en-US"/>
        </a:p>
      </dgm:t>
    </dgm:pt>
    <dgm:pt modelId="{9A5E6154-CC72-47F7-BB34-DD65F62EFBD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Survey/aerial photography – LiDAR 3D Modal (curb to curb)</a:t>
          </a:r>
        </a:p>
      </dgm:t>
    </dgm:pt>
    <dgm:pt modelId="{89C32041-E444-49F5-BDC4-3CF0614F871D}" type="parTrans" cxnId="{80C2C2BF-97F8-4693-B63F-A58F232112BA}">
      <dgm:prSet/>
      <dgm:spPr/>
      <dgm:t>
        <a:bodyPr/>
        <a:lstStyle/>
        <a:p>
          <a:endParaRPr lang="en-US"/>
        </a:p>
      </dgm:t>
    </dgm:pt>
    <dgm:pt modelId="{3832D9B5-917C-4FCA-BA73-C6D8D67B3942}" type="sibTrans" cxnId="{80C2C2BF-97F8-4693-B63F-A58F232112BA}">
      <dgm:prSet/>
      <dgm:spPr/>
      <dgm:t>
        <a:bodyPr/>
        <a:lstStyle/>
        <a:p>
          <a:endParaRPr lang="en-US"/>
        </a:p>
      </dgm:t>
    </dgm:pt>
    <dgm:pt modelId="{D86ADBEA-69CD-411A-AF77-34FC75DD58D3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Geotechnical data</a:t>
          </a:r>
        </a:p>
      </dgm:t>
    </dgm:pt>
    <dgm:pt modelId="{95A897DA-5516-450E-AE8E-9715156D90C0}" type="parTrans" cxnId="{D5A49448-FB99-401D-BAE7-9B3959AD834C}">
      <dgm:prSet/>
      <dgm:spPr/>
      <dgm:t>
        <a:bodyPr/>
        <a:lstStyle/>
        <a:p>
          <a:endParaRPr lang="en-US"/>
        </a:p>
      </dgm:t>
    </dgm:pt>
    <dgm:pt modelId="{D77E6721-EC4A-4E48-B194-1562E8706DE4}" type="sibTrans" cxnId="{D5A49448-FB99-401D-BAE7-9B3959AD834C}">
      <dgm:prSet/>
      <dgm:spPr/>
      <dgm:t>
        <a:bodyPr/>
        <a:lstStyle/>
        <a:p>
          <a:endParaRPr lang="en-US"/>
        </a:p>
      </dgm:t>
    </dgm:pt>
    <dgm:pt modelId="{B1F4F08A-7786-4FBF-BE62-1EC16B99D9AD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Utilities</a:t>
          </a:r>
        </a:p>
      </dgm:t>
    </dgm:pt>
    <dgm:pt modelId="{88B659A1-E0F8-4300-B410-23797284B7B8}" type="parTrans" cxnId="{D1230C92-1E14-45FC-AFB4-761EB78844C1}">
      <dgm:prSet/>
      <dgm:spPr/>
      <dgm:t>
        <a:bodyPr/>
        <a:lstStyle/>
        <a:p>
          <a:endParaRPr lang="en-US"/>
        </a:p>
      </dgm:t>
    </dgm:pt>
    <dgm:pt modelId="{0219554F-D68C-4112-AF42-A331152ED42C}" type="sibTrans" cxnId="{D1230C92-1E14-45FC-AFB4-761EB78844C1}">
      <dgm:prSet/>
      <dgm:spPr/>
      <dgm:t>
        <a:bodyPr/>
        <a:lstStyle/>
        <a:p>
          <a:endParaRPr lang="en-US"/>
        </a:p>
      </dgm:t>
    </dgm:pt>
    <dgm:pt modelId="{EB731BA5-EEAA-4B54-8CF1-81E0F4B644A3}">
      <dgm:prSet custT="1"/>
      <dgm:spPr/>
      <dgm:t>
        <a:bodyPr/>
        <a:lstStyle/>
        <a:p>
          <a:pPr>
            <a:buFontTx/>
            <a:buNone/>
          </a:pPr>
          <a:r>
            <a:rPr lang="en-US" altLang="en-US" sz="1900" b="1" dirty="0">
              <a:latin typeface="+mn-lt"/>
              <a:cs typeface="Arial" panose="020B0604020202020204" pitchFamily="34" charset="0"/>
            </a:rPr>
            <a:t>Traffic:</a:t>
          </a:r>
        </a:p>
      </dgm:t>
    </dgm:pt>
    <dgm:pt modelId="{406C61EE-17AA-4E6F-B6F0-691E3D2D52C0}" type="parTrans" cxnId="{19822ECC-8A69-46F2-88A7-DDB1E98ED1D2}">
      <dgm:prSet/>
      <dgm:spPr/>
      <dgm:t>
        <a:bodyPr/>
        <a:lstStyle/>
        <a:p>
          <a:endParaRPr lang="en-US"/>
        </a:p>
      </dgm:t>
    </dgm:pt>
    <dgm:pt modelId="{3A43CA72-29EC-48E7-9F83-B2DBA4D49B63}" type="sibTrans" cxnId="{19822ECC-8A69-46F2-88A7-DDB1E98ED1D2}">
      <dgm:prSet/>
      <dgm:spPr/>
      <dgm:t>
        <a:bodyPr/>
        <a:lstStyle/>
        <a:p>
          <a:endParaRPr lang="en-US"/>
        </a:p>
      </dgm:t>
    </dgm:pt>
    <dgm:pt modelId="{7B3620A4-7BAB-4B9A-9863-6FB4C24A5D84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Existing available data from, FDOT, City of Tampa, Hillsborough County or other agency</a:t>
          </a:r>
        </a:p>
      </dgm:t>
    </dgm:pt>
    <dgm:pt modelId="{C339C91B-7E02-41F9-B067-CC044C6B1BC6}" type="parTrans" cxnId="{950F2950-CBA4-436E-AC83-D899B4729E0D}">
      <dgm:prSet/>
      <dgm:spPr/>
      <dgm:t>
        <a:bodyPr/>
        <a:lstStyle/>
        <a:p>
          <a:endParaRPr lang="en-US"/>
        </a:p>
      </dgm:t>
    </dgm:pt>
    <dgm:pt modelId="{33632FA0-B653-494B-9ACF-8A8E45A341ED}" type="sibTrans" cxnId="{950F2950-CBA4-436E-AC83-D899B4729E0D}">
      <dgm:prSet/>
      <dgm:spPr/>
      <dgm:t>
        <a:bodyPr/>
        <a:lstStyle/>
        <a:p>
          <a:endParaRPr lang="en-US"/>
        </a:p>
      </dgm:t>
    </dgm:pt>
    <dgm:pt modelId="{97610269-B2E7-422D-9A4E-C47104DA3B15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Current counts, truck counts, ramp and mainline counts at toll gantry</a:t>
          </a:r>
        </a:p>
      </dgm:t>
    </dgm:pt>
    <dgm:pt modelId="{B2A6C791-E422-4486-9909-B79FD5F2CB4D}" type="parTrans" cxnId="{25C80CCD-C068-4AD1-9A6D-54FA03B33C99}">
      <dgm:prSet/>
      <dgm:spPr/>
      <dgm:t>
        <a:bodyPr/>
        <a:lstStyle/>
        <a:p>
          <a:endParaRPr lang="en-US"/>
        </a:p>
      </dgm:t>
    </dgm:pt>
    <dgm:pt modelId="{254AC396-05E8-4C67-8A0F-63BD207987ED}" type="sibTrans" cxnId="{25C80CCD-C068-4AD1-9A6D-54FA03B33C99}">
      <dgm:prSet/>
      <dgm:spPr/>
      <dgm:t>
        <a:bodyPr/>
        <a:lstStyle/>
        <a:p>
          <a:endParaRPr lang="en-US"/>
        </a:p>
      </dgm:t>
    </dgm:pt>
    <dgm:pt modelId="{3330DA5A-967C-4781-87DE-167908B715D5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Turning movement counts at intersections specified in scope</a:t>
          </a:r>
        </a:p>
      </dgm:t>
    </dgm:pt>
    <dgm:pt modelId="{3204A46A-3B4A-4EF1-826C-184390A2FBC2}" type="parTrans" cxnId="{68CA7E55-5108-4F1B-BD0B-256FB4669D5E}">
      <dgm:prSet/>
      <dgm:spPr/>
      <dgm:t>
        <a:bodyPr/>
        <a:lstStyle/>
        <a:p>
          <a:endParaRPr lang="en-US"/>
        </a:p>
      </dgm:t>
    </dgm:pt>
    <dgm:pt modelId="{3FF8E70E-05DA-4456-BF38-B88A8366B05E}" type="sibTrans" cxnId="{68CA7E55-5108-4F1B-BD0B-256FB4669D5E}">
      <dgm:prSet/>
      <dgm:spPr/>
      <dgm:t>
        <a:bodyPr/>
        <a:lstStyle/>
        <a:p>
          <a:endParaRPr lang="en-US"/>
        </a:p>
      </dgm:t>
    </dgm:pt>
    <dgm:pt modelId="{726C7C03-D3C6-4B80-BFB4-38A90982B7C2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</dgm:t>
    </dgm:pt>
    <dgm:pt modelId="{CB72F279-829A-4FAD-A2A0-43CC41FAFD8F}" type="parTrans" cxnId="{19122337-AD5E-4E22-A5F0-67FF3EB0886A}">
      <dgm:prSet/>
      <dgm:spPr/>
      <dgm:t>
        <a:bodyPr/>
        <a:lstStyle/>
        <a:p>
          <a:endParaRPr lang="en-US"/>
        </a:p>
      </dgm:t>
    </dgm:pt>
    <dgm:pt modelId="{077276AA-1AFA-4791-8385-0FF945FC4C8F}" type="sibTrans" cxnId="{19122337-AD5E-4E22-A5F0-67FF3EB0886A}">
      <dgm:prSet/>
      <dgm:spPr/>
      <dgm:t>
        <a:bodyPr/>
        <a:lstStyle/>
        <a:p>
          <a:endParaRPr lang="en-US"/>
        </a:p>
      </dgm:t>
    </dgm:pt>
    <dgm:pt modelId="{CA2362FB-2763-431E-8B8E-858EA11CD9EE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Travel demand forecasting, TBRPM base year 2015</a:t>
          </a:r>
        </a:p>
      </dgm:t>
    </dgm:pt>
    <dgm:pt modelId="{5CE0AFBF-933F-414D-8BE7-1EBB82AD811C}" type="parTrans" cxnId="{ABE39D7C-AC18-4127-A37C-F0FEB9D08DEF}">
      <dgm:prSet/>
      <dgm:spPr/>
      <dgm:t>
        <a:bodyPr/>
        <a:lstStyle/>
        <a:p>
          <a:endParaRPr lang="en-US"/>
        </a:p>
      </dgm:t>
    </dgm:pt>
    <dgm:pt modelId="{9A7D10C7-C13F-4DB7-9883-43DC1044C539}" type="sibTrans" cxnId="{ABE39D7C-AC18-4127-A37C-F0FEB9D08DEF}">
      <dgm:prSet/>
      <dgm:spPr/>
      <dgm:t>
        <a:bodyPr/>
        <a:lstStyle/>
        <a:p>
          <a:endParaRPr lang="en-US"/>
        </a:p>
      </dgm:t>
    </dgm:pt>
    <dgm:pt modelId="{FD2FF32D-91DD-47C6-BCB7-F263A7BA46E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VISSIM</a:t>
          </a:r>
        </a:p>
      </dgm:t>
    </dgm:pt>
    <dgm:pt modelId="{1425C62B-CA5C-45A1-AE60-EA2F3F021116}" type="parTrans" cxnId="{7DFAB8CB-6596-494C-AE4C-ED9B0A30D14E}">
      <dgm:prSet/>
      <dgm:spPr/>
      <dgm:t>
        <a:bodyPr/>
        <a:lstStyle/>
        <a:p>
          <a:endParaRPr lang="en-US"/>
        </a:p>
      </dgm:t>
    </dgm:pt>
    <dgm:pt modelId="{A2A53DC2-B22B-4343-A728-0151A14489D2}" type="sibTrans" cxnId="{7DFAB8CB-6596-494C-AE4C-ED9B0A30D14E}">
      <dgm:prSet/>
      <dgm:spPr/>
      <dgm:t>
        <a:bodyPr/>
        <a:lstStyle/>
        <a:p>
          <a:endParaRPr lang="en-US"/>
        </a:p>
      </dgm:t>
    </dgm:pt>
    <dgm:pt modelId="{23D890DD-B721-4A9C-80D6-34A6BE30DC08}">
      <dgm:prSet custT="1"/>
      <dgm:spPr/>
      <dgm:t>
        <a:bodyPr/>
        <a:lstStyle/>
        <a:p>
          <a:r>
            <a:rPr lang="en-US" altLang="en-US" sz="1900" dirty="0">
              <a:latin typeface="+mn-lt"/>
              <a:cs typeface="Arial" panose="020B0604020202020204" pitchFamily="34" charset="0"/>
            </a:rPr>
            <a:t>Future years 2026, 2036, 2046-operational build analysis for alternatives </a:t>
          </a:r>
        </a:p>
      </dgm:t>
    </dgm:pt>
    <dgm:pt modelId="{ECCEA62F-9D09-4722-8C55-B8C3F3FBB77F}" type="parTrans" cxnId="{D4A80A53-D89D-4758-9D2A-31426EE144D9}">
      <dgm:prSet/>
      <dgm:spPr/>
      <dgm:t>
        <a:bodyPr/>
        <a:lstStyle/>
        <a:p>
          <a:endParaRPr lang="en-US"/>
        </a:p>
      </dgm:t>
    </dgm:pt>
    <dgm:pt modelId="{F1EC465A-251F-4166-B0D6-A682B46A4A4E}" type="sibTrans" cxnId="{D4A80A53-D89D-4758-9D2A-31426EE144D9}">
      <dgm:prSet/>
      <dgm:spPr/>
      <dgm:t>
        <a:bodyPr/>
        <a:lstStyle/>
        <a:p>
          <a:endParaRPr lang="en-US"/>
        </a:p>
      </dgm:t>
    </dgm:pt>
    <dgm:pt modelId="{A1A8B7BE-CF79-4443-B5A4-BBBCE43C3658}">
      <dgm:prSet custT="1"/>
      <dgm:spPr/>
      <dgm:t>
        <a:bodyPr/>
        <a:lstStyle/>
        <a:p>
          <a:endParaRPr lang="en-US" altLang="en-US" sz="2200" dirty="0">
            <a:latin typeface="+mn-lt"/>
            <a:cs typeface="Arial" panose="020B0604020202020204" pitchFamily="34" charset="0"/>
          </a:endParaRPr>
        </a:p>
      </dgm:t>
    </dgm:pt>
    <dgm:pt modelId="{19D86006-2B4E-4ED1-9DDF-8C650B3DBD1D}" type="parTrans" cxnId="{12EAD5C2-86C0-4322-A4A2-FA5A73A5009E}">
      <dgm:prSet/>
      <dgm:spPr/>
      <dgm:t>
        <a:bodyPr/>
        <a:lstStyle/>
        <a:p>
          <a:endParaRPr lang="en-US"/>
        </a:p>
      </dgm:t>
    </dgm:pt>
    <dgm:pt modelId="{F390406A-0F82-4EC3-9287-2BE04AE0A34C}" type="sibTrans" cxnId="{12EAD5C2-86C0-4322-A4A2-FA5A73A5009E}">
      <dgm:prSet/>
      <dgm:spPr/>
      <dgm:t>
        <a:bodyPr/>
        <a:lstStyle/>
        <a:p>
          <a:endParaRPr lang="en-US"/>
        </a:p>
      </dgm:t>
    </dgm:pt>
    <dgm:pt modelId="{97907BC2-4EF9-451F-BFBE-656563C0EA2D}" type="pres">
      <dgm:prSet presAssocID="{F199BBAA-6767-4E55-8A8D-1A439D7D537E}" presName="linearFlow" presStyleCnt="0">
        <dgm:presLayoutVars>
          <dgm:dir/>
          <dgm:animLvl val="lvl"/>
          <dgm:resizeHandles val="exact"/>
        </dgm:presLayoutVars>
      </dgm:prSet>
      <dgm:spPr/>
    </dgm:pt>
    <dgm:pt modelId="{734A399E-D861-4072-9B45-91E70483A85A}" type="pres">
      <dgm:prSet presAssocID="{9177E407-BF4F-4216-B045-5603DFA44A3A}" presName="composite" presStyleCnt="0"/>
      <dgm:spPr/>
    </dgm:pt>
    <dgm:pt modelId="{8FBDEEC0-3E4C-4DCC-8FE6-665C66D7AA2D}" type="pres">
      <dgm:prSet presAssocID="{9177E407-BF4F-4216-B045-5603DFA44A3A}" presName="parentText" presStyleLbl="alignNode1" presStyleIdx="0" presStyleCnt="1" custLinFactNeighborX="-3127" custLinFactNeighborY="-12185">
        <dgm:presLayoutVars>
          <dgm:chMax val="1"/>
          <dgm:bulletEnabled val="1"/>
        </dgm:presLayoutVars>
      </dgm:prSet>
      <dgm:spPr/>
    </dgm:pt>
    <dgm:pt modelId="{353E9188-C672-4AEA-B84A-2A10F453C03F}" type="pres">
      <dgm:prSet presAssocID="{9177E407-BF4F-4216-B045-5603DFA44A3A}" presName="descendantText" presStyleLbl="alignAcc1" presStyleIdx="0" presStyleCnt="1" custScaleX="102289" custScaleY="207826">
        <dgm:presLayoutVars>
          <dgm:bulletEnabled val="1"/>
        </dgm:presLayoutVars>
      </dgm:prSet>
      <dgm:spPr/>
    </dgm:pt>
  </dgm:ptLst>
  <dgm:cxnLst>
    <dgm:cxn modelId="{1CD7661E-84FA-4CBC-B33E-2BD1E06E792A}" type="presOf" srcId="{3330DA5A-967C-4781-87DE-167908B715D5}" destId="{353E9188-C672-4AEA-B84A-2A10F453C03F}" srcOrd="0" destOrd="7" presId="urn:microsoft.com/office/officeart/2005/8/layout/chevron2"/>
    <dgm:cxn modelId="{6A7E8A22-31A8-4497-A67E-47869976B06C}" type="presOf" srcId="{A1A8B7BE-CF79-4443-B5A4-BBBCE43C3658}" destId="{353E9188-C672-4AEA-B84A-2A10F453C03F}" srcOrd="0" destOrd="12" presId="urn:microsoft.com/office/officeart/2005/8/layout/chevron2"/>
    <dgm:cxn modelId="{BF41432D-8BB6-4780-8992-534531B1EB68}" type="presOf" srcId="{CA2362FB-2763-431E-8B8E-858EA11CD9EE}" destId="{353E9188-C672-4AEA-B84A-2A10F453C03F}" srcOrd="0" destOrd="9" presId="urn:microsoft.com/office/officeart/2005/8/layout/chevron2"/>
    <dgm:cxn modelId="{19122337-AD5E-4E22-A5F0-67FF3EB0886A}" srcId="{9177E407-BF4F-4216-B045-5603DFA44A3A}" destId="{726C7C03-D3C6-4B80-BFB4-38A90982B7C2}" srcOrd="8" destOrd="0" parTransId="{CB72F279-829A-4FAD-A2A0-43CC41FAFD8F}" sibTransId="{077276AA-1AFA-4791-8385-0FF945FC4C8F}"/>
    <dgm:cxn modelId="{1EB9763F-63FD-444B-80AA-B819372888B0}" srcId="{F199BBAA-6767-4E55-8A8D-1A439D7D537E}" destId="{9177E407-BF4F-4216-B045-5603DFA44A3A}" srcOrd="0" destOrd="0" parTransId="{377B33A7-409B-4631-BE33-8437E08B0D62}" sibTransId="{FE9A31D1-B49E-4064-B4B3-DC2C72E3F932}"/>
    <dgm:cxn modelId="{F7FC7E62-AEB1-404B-9ED6-D6540F697A7D}" type="presOf" srcId="{23D890DD-B721-4A9C-80D6-34A6BE30DC08}" destId="{353E9188-C672-4AEA-B84A-2A10F453C03F}" srcOrd="0" destOrd="11" presId="urn:microsoft.com/office/officeart/2005/8/layout/chevron2"/>
    <dgm:cxn modelId="{DDAE6244-AC33-454C-AAD9-91813AFDD438}" type="presOf" srcId="{B1F4F08A-7786-4FBF-BE62-1EC16B99D9AD}" destId="{353E9188-C672-4AEA-B84A-2A10F453C03F}" srcOrd="0" destOrd="3" presId="urn:microsoft.com/office/officeart/2005/8/layout/chevron2"/>
    <dgm:cxn modelId="{D5A49448-FB99-401D-BAE7-9B3959AD834C}" srcId="{9177E407-BF4F-4216-B045-5603DFA44A3A}" destId="{D86ADBEA-69CD-411A-AF77-34FC75DD58D3}" srcOrd="2" destOrd="0" parTransId="{95A897DA-5516-450E-AE8E-9715156D90C0}" sibTransId="{D77E6721-EC4A-4E48-B194-1562E8706DE4}"/>
    <dgm:cxn modelId="{438F1370-BAC4-460D-8A5C-81E465E8CE0D}" type="presOf" srcId="{7B3620A4-7BAB-4B9A-9863-6FB4C24A5D84}" destId="{353E9188-C672-4AEA-B84A-2A10F453C03F}" srcOrd="0" destOrd="5" presId="urn:microsoft.com/office/officeart/2005/8/layout/chevron2"/>
    <dgm:cxn modelId="{950F2950-CBA4-436E-AC83-D899B4729E0D}" srcId="{9177E407-BF4F-4216-B045-5603DFA44A3A}" destId="{7B3620A4-7BAB-4B9A-9863-6FB4C24A5D84}" srcOrd="5" destOrd="0" parTransId="{C339C91B-7E02-41F9-B067-CC044C6B1BC6}" sibTransId="{33632FA0-B653-494B-9ACF-8A8E45A341ED}"/>
    <dgm:cxn modelId="{98605B70-78CE-402D-B5BE-E446F66CFBB9}" type="presOf" srcId="{FD2FF32D-91DD-47C6-BCB7-F263A7BA46E8}" destId="{353E9188-C672-4AEA-B84A-2A10F453C03F}" srcOrd="0" destOrd="10" presId="urn:microsoft.com/office/officeart/2005/8/layout/chevron2"/>
    <dgm:cxn modelId="{D4A80A53-D89D-4758-9D2A-31426EE144D9}" srcId="{9177E407-BF4F-4216-B045-5603DFA44A3A}" destId="{23D890DD-B721-4A9C-80D6-34A6BE30DC08}" srcOrd="11" destOrd="0" parTransId="{ECCEA62F-9D09-4722-8C55-B8C3F3FBB77F}" sibTransId="{F1EC465A-251F-4166-B0D6-A682B46A4A4E}"/>
    <dgm:cxn modelId="{68CA7E55-5108-4F1B-BD0B-256FB4669D5E}" srcId="{9177E407-BF4F-4216-B045-5603DFA44A3A}" destId="{3330DA5A-967C-4781-87DE-167908B715D5}" srcOrd="7" destOrd="0" parTransId="{3204A46A-3B4A-4EF1-826C-184390A2FBC2}" sibTransId="{3FF8E70E-05DA-4456-BF38-B88A8366B05E}"/>
    <dgm:cxn modelId="{ABE39D7C-AC18-4127-A37C-F0FEB9D08DEF}" srcId="{9177E407-BF4F-4216-B045-5603DFA44A3A}" destId="{CA2362FB-2763-431E-8B8E-858EA11CD9EE}" srcOrd="9" destOrd="0" parTransId="{5CE0AFBF-933F-414D-8BE7-1EBB82AD811C}" sibTransId="{9A7D10C7-C13F-4DB7-9883-43DC1044C539}"/>
    <dgm:cxn modelId="{887BBD7E-6B57-45D4-8400-DDC0E6418C44}" type="presOf" srcId="{229280E6-CADB-4C09-AD3D-F073A0747B70}" destId="{353E9188-C672-4AEA-B84A-2A10F453C03F}" srcOrd="0" destOrd="0" presId="urn:microsoft.com/office/officeart/2005/8/layout/chevron2"/>
    <dgm:cxn modelId="{84EC9E84-B72E-4648-8F35-F516E9BE997A}" type="presOf" srcId="{EB731BA5-EEAA-4B54-8CF1-81E0F4B644A3}" destId="{353E9188-C672-4AEA-B84A-2A10F453C03F}" srcOrd="0" destOrd="4" presId="urn:microsoft.com/office/officeart/2005/8/layout/chevron2"/>
    <dgm:cxn modelId="{D1230C92-1E14-45FC-AFB4-761EB78844C1}" srcId="{9177E407-BF4F-4216-B045-5603DFA44A3A}" destId="{B1F4F08A-7786-4FBF-BE62-1EC16B99D9AD}" srcOrd="3" destOrd="0" parTransId="{88B659A1-E0F8-4300-B410-23797284B7B8}" sibTransId="{0219554F-D68C-4112-AF42-A331152ED42C}"/>
    <dgm:cxn modelId="{D6124E9E-2AAD-4FF5-BE1B-514276A2E467}" srcId="{9177E407-BF4F-4216-B045-5603DFA44A3A}" destId="{229280E6-CADB-4C09-AD3D-F073A0747B70}" srcOrd="0" destOrd="0" parTransId="{BB933AFC-8BDB-40A5-BA9B-868520485E33}" sibTransId="{766331E5-56BD-4442-8D3E-F365417EED31}"/>
    <dgm:cxn modelId="{2D6220B2-2121-4DA0-B67A-9FBC06506140}" type="presOf" srcId="{9A5E6154-CC72-47F7-BB34-DD65F62EFBD8}" destId="{353E9188-C672-4AEA-B84A-2A10F453C03F}" srcOrd="0" destOrd="1" presId="urn:microsoft.com/office/officeart/2005/8/layout/chevron2"/>
    <dgm:cxn modelId="{E14C04BB-68F8-479F-9CB4-B6BDC32ABD7C}" type="presOf" srcId="{D86ADBEA-69CD-411A-AF77-34FC75DD58D3}" destId="{353E9188-C672-4AEA-B84A-2A10F453C03F}" srcOrd="0" destOrd="2" presId="urn:microsoft.com/office/officeart/2005/8/layout/chevron2"/>
    <dgm:cxn modelId="{80C2C2BF-97F8-4693-B63F-A58F232112BA}" srcId="{9177E407-BF4F-4216-B045-5603DFA44A3A}" destId="{9A5E6154-CC72-47F7-BB34-DD65F62EFBD8}" srcOrd="1" destOrd="0" parTransId="{89C32041-E444-49F5-BDC4-3CF0614F871D}" sibTransId="{3832D9B5-917C-4FCA-BA73-C6D8D67B3942}"/>
    <dgm:cxn modelId="{12EAD5C2-86C0-4322-A4A2-FA5A73A5009E}" srcId="{9177E407-BF4F-4216-B045-5603DFA44A3A}" destId="{A1A8B7BE-CF79-4443-B5A4-BBBCE43C3658}" srcOrd="12" destOrd="0" parTransId="{19D86006-2B4E-4ED1-9DDF-8C650B3DBD1D}" sibTransId="{F390406A-0F82-4EC3-9287-2BE04AE0A34C}"/>
    <dgm:cxn modelId="{7DFAB8CB-6596-494C-AE4C-ED9B0A30D14E}" srcId="{9177E407-BF4F-4216-B045-5603DFA44A3A}" destId="{FD2FF32D-91DD-47C6-BCB7-F263A7BA46E8}" srcOrd="10" destOrd="0" parTransId="{1425C62B-CA5C-45A1-AE60-EA2F3F021116}" sibTransId="{A2A53DC2-B22B-4343-A728-0151A14489D2}"/>
    <dgm:cxn modelId="{19822ECC-8A69-46F2-88A7-DDB1E98ED1D2}" srcId="{9177E407-BF4F-4216-B045-5603DFA44A3A}" destId="{EB731BA5-EEAA-4B54-8CF1-81E0F4B644A3}" srcOrd="4" destOrd="0" parTransId="{406C61EE-17AA-4E6F-B6F0-691E3D2D52C0}" sibTransId="{3A43CA72-29EC-48E7-9F83-B2DBA4D49B63}"/>
    <dgm:cxn modelId="{25C80CCD-C068-4AD1-9A6D-54FA03B33C99}" srcId="{9177E407-BF4F-4216-B045-5603DFA44A3A}" destId="{97610269-B2E7-422D-9A4E-C47104DA3B15}" srcOrd="6" destOrd="0" parTransId="{B2A6C791-E422-4486-9909-B79FD5F2CB4D}" sibTransId="{254AC396-05E8-4C67-8A0F-63BD207987ED}"/>
    <dgm:cxn modelId="{3306EED3-8B3B-4844-8699-BC15C92F7246}" type="presOf" srcId="{9177E407-BF4F-4216-B045-5603DFA44A3A}" destId="{8FBDEEC0-3E4C-4DCC-8FE6-665C66D7AA2D}" srcOrd="0" destOrd="0" presId="urn:microsoft.com/office/officeart/2005/8/layout/chevron2"/>
    <dgm:cxn modelId="{4533F1D5-B291-4B49-B4D5-F20A2104BA24}" type="presOf" srcId="{726C7C03-D3C6-4B80-BFB4-38A90982B7C2}" destId="{353E9188-C672-4AEA-B84A-2A10F453C03F}" srcOrd="0" destOrd="8" presId="urn:microsoft.com/office/officeart/2005/8/layout/chevron2"/>
    <dgm:cxn modelId="{F0B86DDA-1E80-43C2-82F9-6CDC2F657162}" type="presOf" srcId="{97610269-B2E7-422D-9A4E-C47104DA3B15}" destId="{353E9188-C672-4AEA-B84A-2A10F453C03F}" srcOrd="0" destOrd="6" presId="urn:microsoft.com/office/officeart/2005/8/layout/chevron2"/>
    <dgm:cxn modelId="{0313D9F9-8FCE-42F2-93BE-49DFE1B7477D}" type="presOf" srcId="{F199BBAA-6767-4E55-8A8D-1A439D7D537E}" destId="{97907BC2-4EF9-451F-BFBE-656563C0EA2D}" srcOrd="0" destOrd="0" presId="urn:microsoft.com/office/officeart/2005/8/layout/chevron2"/>
    <dgm:cxn modelId="{B3D1259D-F148-4ED9-9BE3-1FEEC9B8B21F}" type="presParOf" srcId="{97907BC2-4EF9-451F-BFBE-656563C0EA2D}" destId="{734A399E-D861-4072-9B45-91E70483A85A}" srcOrd="0" destOrd="0" presId="urn:microsoft.com/office/officeart/2005/8/layout/chevron2"/>
    <dgm:cxn modelId="{CE4AD2FD-DDAF-4874-A9F1-75BEB7A44900}" type="presParOf" srcId="{734A399E-D861-4072-9B45-91E70483A85A}" destId="{8FBDEEC0-3E4C-4DCC-8FE6-665C66D7AA2D}" srcOrd="0" destOrd="0" presId="urn:microsoft.com/office/officeart/2005/8/layout/chevron2"/>
    <dgm:cxn modelId="{6B447A6D-917A-4F80-9D8C-C54B68F99FE7}" type="presParOf" srcId="{734A399E-D861-4072-9B45-91E70483A85A}" destId="{353E9188-C672-4AEA-B84A-2A10F453C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9E0F5-3783-4CB4-9C80-25E6829343E9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7E0CF-AA1D-4E62-8F39-CC9EC75E766A}">
      <dsp:nvSpPr>
        <dsp:cNvPr id="0" name=""/>
        <dsp:cNvSpPr/>
      </dsp:nvSpPr>
      <dsp:spPr>
        <a:xfrm>
          <a:off x="0" y="531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Man Le </a:t>
          </a:r>
          <a:r>
            <a:rPr lang="en-US" sz="2200" kern="1200" dirty="0"/>
            <a:t>– THEA Contracts &amp; Procurement Manager</a:t>
          </a:r>
        </a:p>
      </dsp:txBody>
      <dsp:txXfrm>
        <a:off x="0" y="531"/>
        <a:ext cx="7886700" cy="483363"/>
      </dsp:txXfrm>
    </dsp:sp>
    <dsp:sp modelId="{0C23DECE-7B5E-42C2-BDC6-94EC925E0D14}">
      <dsp:nvSpPr>
        <dsp:cNvPr id="0" name=""/>
        <dsp:cNvSpPr/>
      </dsp:nvSpPr>
      <dsp:spPr>
        <a:xfrm>
          <a:off x="0" y="483895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59FCA-7211-4648-AA19-74FCDEF8E4AD}">
      <dsp:nvSpPr>
        <dsp:cNvPr id="0" name=""/>
        <dsp:cNvSpPr/>
      </dsp:nvSpPr>
      <dsp:spPr>
        <a:xfrm>
          <a:off x="0" y="483895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Dave May, PE </a:t>
          </a:r>
          <a:r>
            <a:rPr lang="en-US" sz="2200" kern="1200" dirty="0"/>
            <a:t>– THEA Director of Expressway Operations</a:t>
          </a:r>
        </a:p>
      </dsp:txBody>
      <dsp:txXfrm>
        <a:off x="0" y="483895"/>
        <a:ext cx="7886700" cy="483363"/>
      </dsp:txXfrm>
    </dsp:sp>
    <dsp:sp modelId="{25807A2E-CB29-4613-9DE0-8F183DE3BEF7}">
      <dsp:nvSpPr>
        <dsp:cNvPr id="0" name=""/>
        <dsp:cNvSpPr/>
      </dsp:nvSpPr>
      <dsp:spPr>
        <a:xfrm>
          <a:off x="0" y="96725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31592-525A-4BF5-A26B-D361856D9F63}">
      <dsp:nvSpPr>
        <dsp:cNvPr id="0" name=""/>
        <dsp:cNvSpPr/>
      </dsp:nvSpPr>
      <dsp:spPr>
        <a:xfrm>
          <a:off x="0" y="967259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Bob Frey, AICP</a:t>
          </a:r>
          <a:r>
            <a:rPr lang="en-US" sz="2200" kern="1200" dirty="0"/>
            <a:t> – THEA Planning Director</a:t>
          </a:r>
        </a:p>
      </dsp:txBody>
      <dsp:txXfrm>
        <a:off x="0" y="967259"/>
        <a:ext cx="7886700" cy="483363"/>
      </dsp:txXfrm>
    </dsp:sp>
    <dsp:sp modelId="{5D97E7D0-E387-481E-A73F-5437BB5EF479}">
      <dsp:nvSpPr>
        <dsp:cNvPr id="0" name=""/>
        <dsp:cNvSpPr/>
      </dsp:nvSpPr>
      <dsp:spPr>
        <a:xfrm>
          <a:off x="0" y="145062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2B93E-B0F0-46CC-9E27-B3B8F4BD0529}">
      <dsp:nvSpPr>
        <dsp:cNvPr id="0" name=""/>
        <dsp:cNvSpPr/>
      </dsp:nvSpPr>
      <dsp:spPr>
        <a:xfrm>
          <a:off x="0" y="1450623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Christina Kopp, AICP </a:t>
          </a:r>
          <a:r>
            <a:rPr lang="en-US" sz="2200" kern="1200" dirty="0"/>
            <a:t>– THEA Deputy Planning Director</a:t>
          </a:r>
        </a:p>
      </dsp:txBody>
      <dsp:txXfrm>
        <a:off x="0" y="1450623"/>
        <a:ext cx="7886700" cy="483363"/>
      </dsp:txXfrm>
    </dsp:sp>
    <dsp:sp modelId="{53E5166C-B381-40E1-B24F-EE5FFB342355}">
      <dsp:nvSpPr>
        <dsp:cNvPr id="0" name=""/>
        <dsp:cNvSpPr/>
      </dsp:nvSpPr>
      <dsp:spPr>
        <a:xfrm>
          <a:off x="0" y="1933987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A5E7F-63AE-4FC7-B482-F05DF1278787}">
      <dsp:nvSpPr>
        <dsp:cNvPr id="0" name=""/>
        <dsp:cNvSpPr/>
      </dsp:nvSpPr>
      <dsp:spPr>
        <a:xfrm>
          <a:off x="0" y="1933987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Sue Chrzan – </a:t>
          </a:r>
          <a:r>
            <a:rPr lang="en-US" sz="2200" kern="1200" dirty="0"/>
            <a:t>THEA Director of Public Affairs &amp; Communication</a:t>
          </a:r>
        </a:p>
      </dsp:txBody>
      <dsp:txXfrm>
        <a:off x="0" y="1933987"/>
        <a:ext cx="7886700" cy="483363"/>
      </dsp:txXfrm>
    </dsp:sp>
    <dsp:sp modelId="{59FF802B-D44E-44A9-9836-86B16CD5937B}">
      <dsp:nvSpPr>
        <dsp:cNvPr id="0" name=""/>
        <dsp:cNvSpPr/>
      </dsp:nvSpPr>
      <dsp:spPr>
        <a:xfrm>
          <a:off x="0" y="2417350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9CC3F-8FE4-4B80-BE42-ACCD6FA150EB}">
      <dsp:nvSpPr>
        <dsp:cNvPr id="0" name=""/>
        <dsp:cNvSpPr/>
      </dsp:nvSpPr>
      <dsp:spPr>
        <a:xfrm>
          <a:off x="0" y="2417350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Anna Quinones </a:t>
          </a:r>
          <a:r>
            <a:rPr lang="en-US" sz="2200" kern="1200" dirty="0"/>
            <a:t>– THEA Project Manager</a:t>
          </a:r>
        </a:p>
      </dsp:txBody>
      <dsp:txXfrm>
        <a:off x="0" y="2417350"/>
        <a:ext cx="7886700" cy="483363"/>
      </dsp:txXfrm>
    </dsp:sp>
    <dsp:sp modelId="{E7405E2D-22F0-47AC-B1E3-51FF534DBFE4}">
      <dsp:nvSpPr>
        <dsp:cNvPr id="0" name=""/>
        <dsp:cNvSpPr/>
      </dsp:nvSpPr>
      <dsp:spPr>
        <a:xfrm>
          <a:off x="0" y="290071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30FF4-EA27-4C98-BFF6-AB2ED6C65996}">
      <dsp:nvSpPr>
        <dsp:cNvPr id="0" name=""/>
        <dsp:cNvSpPr/>
      </dsp:nvSpPr>
      <dsp:spPr>
        <a:xfrm>
          <a:off x="0" y="2900714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Jim Drapp, PE </a:t>
          </a:r>
          <a:r>
            <a:rPr lang="en-US" sz="2200" kern="1200"/>
            <a:t>– THEA GEC</a:t>
          </a:r>
          <a:endParaRPr lang="en-US" sz="2200" kern="1200" dirty="0"/>
        </a:p>
      </dsp:txBody>
      <dsp:txXfrm>
        <a:off x="0" y="2900714"/>
        <a:ext cx="7886700" cy="483363"/>
      </dsp:txXfrm>
    </dsp:sp>
    <dsp:sp modelId="{87EB90D7-072A-4E7C-A27F-CCDBB8C05A38}">
      <dsp:nvSpPr>
        <dsp:cNvPr id="0" name=""/>
        <dsp:cNvSpPr/>
      </dsp:nvSpPr>
      <dsp:spPr>
        <a:xfrm>
          <a:off x="0" y="3384078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F84C6-7FB5-405E-8ACE-018EA0F8BD0D}">
      <dsp:nvSpPr>
        <dsp:cNvPr id="0" name=""/>
        <dsp:cNvSpPr/>
      </dsp:nvSpPr>
      <dsp:spPr>
        <a:xfrm>
          <a:off x="0" y="3384078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Laura Lockwood-</a:t>
          </a:r>
          <a:r>
            <a:rPr lang="en-US" sz="2200" b="1" kern="1200" dirty="0" err="1"/>
            <a:t>Herrscher</a:t>
          </a:r>
          <a:r>
            <a:rPr lang="en-US" sz="2200" b="1" kern="1200" dirty="0"/>
            <a:t> – </a:t>
          </a:r>
          <a:r>
            <a:rPr lang="en-US" sz="2200" kern="1200" dirty="0"/>
            <a:t>THEA GEC</a:t>
          </a:r>
        </a:p>
      </dsp:txBody>
      <dsp:txXfrm>
        <a:off x="0" y="3384078"/>
        <a:ext cx="7886700" cy="483363"/>
      </dsp:txXfrm>
    </dsp:sp>
    <dsp:sp modelId="{AABEE993-309C-42F0-880B-69CC4C21D87E}">
      <dsp:nvSpPr>
        <dsp:cNvPr id="0" name=""/>
        <dsp:cNvSpPr/>
      </dsp:nvSpPr>
      <dsp:spPr>
        <a:xfrm>
          <a:off x="0" y="3867442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DDC59-79B0-40B3-81CD-23A07CD8E455}">
      <dsp:nvSpPr>
        <dsp:cNvPr id="0" name=""/>
        <dsp:cNvSpPr/>
      </dsp:nvSpPr>
      <dsp:spPr>
        <a:xfrm>
          <a:off x="0" y="3867442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Al Stewart, PE </a:t>
          </a:r>
          <a:r>
            <a:rPr lang="en-US" sz="2200" kern="1200" dirty="0"/>
            <a:t>– THEA GEC</a:t>
          </a:r>
        </a:p>
      </dsp:txBody>
      <dsp:txXfrm>
        <a:off x="0" y="3867442"/>
        <a:ext cx="7886700" cy="483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638788" y="1664159"/>
          <a:ext cx="4020010" cy="28140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u="sng" kern="1200" dirty="0"/>
            <a:t>Engineering Analysis</a:t>
          </a:r>
          <a:endParaRPr lang="en-US" sz="4100" kern="1200" dirty="0"/>
        </a:p>
      </dsp:txBody>
      <dsp:txXfrm rot="-5400000">
        <a:off x="-35786" y="2468162"/>
        <a:ext cx="2814007" cy="1206003"/>
      </dsp:txXfrm>
    </dsp:sp>
    <dsp:sp modelId="{353E9188-C672-4AEA-B84A-2A10F453C03F}">
      <dsp:nvSpPr>
        <dsp:cNvPr id="0" name=""/>
        <dsp:cNvSpPr/>
      </dsp:nvSpPr>
      <dsp:spPr>
        <a:xfrm rot="5400000">
          <a:off x="3189862" y="-340970"/>
          <a:ext cx="5430507" cy="6396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Identify safety improvements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Railroad operations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Drainage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Concept plans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Prepare typical section package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Multimodal accommodations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MOT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Up to three alternatives for Nebraska Avenue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Preferred alternative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ROW and construction estimates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+mn-lt"/>
              <a:cs typeface="Arial" panose="020B0604020202020204" pitchFamily="34" charset="0"/>
            </a:rPr>
            <a:t>Preliminary Engineering Report</a:t>
          </a:r>
        </a:p>
      </dsp:txBody>
      <dsp:txXfrm rot="-5400000">
        <a:off x="2706645" y="407343"/>
        <a:ext cx="6131845" cy="4900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587735" y="1618171"/>
          <a:ext cx="3918237" cy="2742766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/>
            <a:t>Environmental  Analysis</a:t>
          </a:r>
          <a:endParaRPr lang="en-US" sz="3500" kern="1200" dirty="0"/>
        </a:p>
      </dsp:txBody>
      <dsp:txXfrm rot="-5400000">
        <a:off x="1" y="2401818"/>
        <a:ext cx="2742766" cy="1175471"/>
      </dsp:txXfrm>
    </dsp:sp>
    <dsp:sp modelId="{353E9188-C672-4AEA-B84A-2A10F453C03F}">
      <dsp:nvSpPr>
        <dsp:cNvPr id="0" name=""/>
        <dsp:cNvSpPr/>
      </dsp:nvSpPr>
      <dsp:spPr>
        <a:xfrm rot="5400000">
          <a:off x="3144470" y="-266916"/>
          <a:ext cx="5293025" cy="6096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ETDM tool </a:t>
          </a:r>
          <a:endParaRPr lang="en-US" sz="250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Sociocultural Resources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Planning consistency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Cultural Resources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Environmental screening tool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Research design and survey methodology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Natural Environment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Noise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Contamination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Prepare SEIR</a:t>
          </a:r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altLang="en-US" sz="2800" b="1" kern="1200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400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200" kern="1200" dirty="0">
            <a:latin typeface="+mn-lt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200" kern="1200" dirty="0">
            <a:latin typeface="+mn-lt"/>
            <a:cs typeface="Arial" panose="020B0604020202020204" pitchFamily="34" charset="0"/>
          </a:endParaRPr>
        </a:p>
      </dsp:txBody>
      <dsp:txXfrm rot="-5400000">
        <a:off x="2742766" y="393172"/>
        <a:ext cx="5838049" cy="47762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784462"/>
          <a:ext cx="4701778" cy="12729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Procurement: August, 2019 – December 2019</a:t>
          </a:r>
        </a:p>
      </dsp:txBody>
      <dsp:txXfrm>
        <a:off x="62141" y="846603"/>
        <a:ext cx="4577496" cy="1148678"/>
      </dsp:txXfrm>
    </dsp:sp>
    <dsp:sp modelId="{18BC049A-EFF1-435C-9507-817D42F2A027}">
      <dsp:nvSpPr>
        <dsp:cNvPr id="0" name=""/>
        <dsp:cNvSpPr/>
      </dsp:nvSpPr>
      <dsp:spPr>
        <a:xfrm>
          <a:off x="0" y="2149582"/>
          <a:ext cx="4701778" cy="127296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SEIR: January, 2020 – December, 2021 or earlier</a:t>
          </a:r>
        </a:p>
      </dsp:txBody>
      <dsp:txXfrm>
        <a:off x="62141" y="2211723"/>
        <a:ext cx="4577496" cy="1148678"/>
      </dsp:txXfrm>
    </dsp:sp>
    <dsp:sp modelId="{702274EC-8E9D-48AE-BE1D-245B6B9F76E8}">
      <dsp:nvSpPr>
        <dsp:cNvPr id="0" name=""/>
        <dsp:cNvSpPr/>
      </dsp:nvSpPr>
      <dsp:spPr>
        <a:xfrm>
          <a:off x="0" y="3539825"/>
          <a:ext cx="4701778" cy="127296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Public Meetings: 2020 &amp; 2021 </a:t>
          </a:r>
        </a:p>
      </dsp:txBody>
      <dsp:txXfrm>
        <a:off x="62141" y="3601966"/>
        <a:ext cx="4577496" cy="11486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596812"/>
          <a:ext cx="4701778" cy="139229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Procurement: August, 2019 – December, 2019</a:t>
          </a:r>
        </a:p>
      </dsp:txBody>
      <dsp:txXfrm>
        <a:off x="67966" y="664778"/>
        <a:ext cx="4565846" cy="1256367"/>
      </dsp:txXfrm>
    </dsp:sp>
    <dsp:sp modelId="{18BC049A-EFF1-435C-9507-817D42F2A027}">
      <dsp:nvSpPr>
        <dsp:cNvPr id="0" name=""/>
        <dsp:cNvSpPr/>
      </dsp:nvSpPr>
      <dsp:spPr>
        <a:xfrm>
          <a:off x="0" y="2089912"/>
          <a:ext cx="4701778" cy="139229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PEIR: January, 2020 – December, 2021</a:t>
          </a:r>
        </a:p>
      </dsp:txBody>
      <dsp:txXfrm>
        <a:off x="67966" y="2157878"/>
        <a:ext cx="4565846" cy="1256367"/>
      </dsp:txXfrm>
    </dsp:sp>
    <dsp:sp modelId="{702274EC-8E9D-48AE-BE1D-245B6B9F76E8}">
      <dsp:nvSpPr>
        <dsp:cNvPr id="0" name=""/>
        <dsp:cNvSpPr/>
      </dsp:nvSpPr>
      <dsp:spPr>
        <a:xfrm>
          <a:off x="0" y="3583012"/>
          <a:ext cx="4701778" cy="13922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Public Meetings: 2020 &amp; 2021 </a:t>
          </a:r>
        </a:p>
      </dsp:txBody>
      <dsp:txXfrm>
        <a:off x="67966" y="3650978"/>
        <a:ext cx="4565846" cy="12563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20937-CD2B-4C4E-AA48-CEF8F3E21D9C}">
      <dsp:nvSpPr>
        <dsp:cNvPr id="0" name=""/>
        <dsp:cNvSpPr/>
      </dsp:nvSpPr>
      <dsp:spPr>
        <a:xfrm>
          <a:off x="76206" y="17744"/>
          <a:ext cx="8843637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1"/>
              </a:solidFill>
            </a:rPr>
            <a:t>http://www.tampa-xway.com/procurement/#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</a:p>
      </dsp:txBody>
      <dsp:txXfrm>
        <a:off x="110085" y="51623"/>
        <a:ext cx="7230647" cy="1088958"/>
      </dsp:txXfrm>
    </dsp:sp>
    <dsp:sp modelId="{06488A21-A6B0-42D2-8100-0BA566A5AA69}">
      <dsp:nvSpPr>
        <dsp:cNvPr id="0" name=""/>
        <dsp:cNvSpPr/>
      </dsp:nvSpPr>
      <dsp:spPr>
        <a:xfrm>
          <a:off x="609630" y="1371597"/>
          <a:ext cx="7315200" cy="1156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11292"/>
                <a:satOff val="13270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Once advertised, the </a:t>
          </a:r>
          <a:r>
            <a:rPr lang="en-US" sz="2200" b="1" u="sng" kern="1200" dirty="0">
              <a:solidFill>
                <a:schemeClr val="tx1"/>
              </a:solidFill>
            </a:rPr>
            <a:t>cone of silence </a:t>
          </a:r>
          <a:r>
            <a:rPr lang="en-US" sz="2200" kern="1200" dirty="0">
              <a:solidFill>
                <a:schemeClr val="tx1"/>
              </a:solidFill>
            </a:rPr>
            <a:t>will be in place for all THEA, FDOT, HNTB, COT, Tierra and OMNI staff. </a:t>
          </a:r>
        </a:p>
      </dsp:txBody>
      <dsp:txXfrm>
        <a:off x="643509" y="1405476"/>
        <a:ext cx="5882928" cy="1088958"/>
      </dsp:txXfrm>
    </dsp:sp>
    <dsp:sp modelId="{7F6BBDEA-F9B1-452C-9871-0E67DB8172B5}">
      <dsp:nvSpPr>
        <dsp:cNvPr id="0" name=""/>
        <dsp:cNvSpPr/>
      </dsp:nvSpPr>
      <dsp:spPr>
        <a:xfrm>
          <a:off x="1295430" y="2667001"/>
          <a:ext cx="7315200" cy="1156716"/>
        </a:xfrm>
        <a:prstGeom prst="roundRect">
          <a:avLst>
            <a:gd name="adj" fmla="val 10000"/>
          </a:avLst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All questions should be emailed to Man Le, THEA Contracts &amp; Procurement Manager: </a:t>
          </a:r>
          <a:r>
            <a:rPr lang="en-US" sz="2200" u="sng" kern="1200" dirty="0">
              <a:solidFill>
                <a:schemeClr val="tx1"/>
              </a:solidFill>
            </a:rPr>
            <a:t>man.le@tampa-xway.com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329309" y="2700880"/>
        <a:ext cx="5892072" cy="1088958"/>
      </dsp:txXfrm>
    </dsp:sp>
    <dsp:sp modelId="{C6EC84CE-0C31-4DC4-9C86-4B5F092980E3}">
      <dsp:nvSpPr>
        <dsp:cNvPr id="0" name=""/>
        <dsp:cNvSpPr/>
      </dsp:nvSpPr>
      <dsp:spPr>
        <a:xfrm>
          <a:off x="1504462" y="4038598"/>
          <a:ext cx="7620024" cy="115671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Answers will be posted on the THEA website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538341" y="4072477"/>
        <a:ext cx="6130893" cy="1088958"/>
      </dsp:txXfrm>
    </dsp:sp>
    <dsp:sp modelId="{948828B8-1852-4497-8203-DE743B7A31C3}">
      <dsp:nvSpPr>
        <dsp:cNvPr id="0" name=""/>
        <dsp:cNvSpPr/>
      </dsp:nvSpPr>
      <dsp:spPr>
        <a:xfrm>
          <a:off x="6869237" y="885939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038407" y="885939"/>
        <a:ext cx="413525" cy="565778"/>
      </dsp:txXfrm>
    </dsp:sp>
    <dsp:sp modelId="{61B8D290-BF2C-469A-8ADC-4A04CFBB8B1C}">
      <dsp:nvSpPr>
        <dsp:cNvPr id="0" name=""/>
        <dsp:cNvSpPr/>
      </dsp:nvSpPr>
      <dsp:spPr>
        <a:xfrm>
          <a:off x="7481885" y="225296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7651055" y="2252967"/>
        <a:ext cx="413525" cy="565778"/>
      </dsp:txXfrm>
    </dsp:sp>
    <dsp:sp modelId="{AF681400-2F98-475F-B473-7B8B052A2F07}">
      <dsp:nvSpPr>
        <dsp:cNvPr id="0" name=""/>
        <dsp:cNvSpPr/>
      </dsp:nvSpPr>
      <dsp:spPr>
        <a:xfrm>
          <a:off x="8085389" y="361999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8254559" y="3619995"/>
        <a:ext cx="413525" cy="56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569469" y="1457882"/>
          <a:ext cx="3796466" cy="265752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 dirty="0"/>
            <a:t>Public Involvement</a:t>
          </a:r>
          <a:endParaRPr lang="en-US" sz="3900" kern="1200" dirty="0"/>
        </a:p>
      </dsp:txBody>
      <dsp:txXfrm rot="-5400000">
        <a:off x="1" y="2217175"/>
        <a:ext cx="2657526" cy="1138940"/>
      </dsp:txXfrm>
    </dsp:sp>
    <dsp:sp modelId="{353E9188-C672-4AEA-B84A-2A10F453C03F}">
      <dsp:nvSpPr>
        <dsp:cNvPr id="0" name=""/>
        <dsp:cNvSpPr/>
      </dsp:nvSpPr>
      <dsp:spPr>
        <a:xfrm rot="5400000">
          <a:off x="3197621" y="-505973"/>
          <a:ext cx="5101482" cy="6181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Involvement Plan (PIP) in accordance w/PD&amp;E Manual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Advance notification and transmittal letter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Meetings: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Minimum one public meeting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Minimum one public hearing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Additional stakeholder/small group meetings as needed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Develop list of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website content and update as needed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Legal ads, notices, informational material, news releases, mail outs, court reporting, responses to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Meeting coordination; identify/reserve venue, set up, tear down, meeting notes, agendas, presentations, seating, sound, audio/visual equipment, displays </a:t>
          </a:r>
        </a:p>
      </dsp:txBody>
      <dsp:txXfrm rot="-5400000">
        <a:off x="2657526" y="283156"/>
        <a:ext cx="5932639" cy="460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621111" y="1478056"/>
          <a:ext cx="4140741" cy="289851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u="sng" kern="1200" dirty="0"/>
            <a:t>Engineering Analysis</a:t>
          </a:r>
          <a:endParaRPr lang="en-US" sz="4200" kern="1200" dirty="0"/>
        </a:p>
      </dsp:txBody>
      <dsp:txXfrm rot="-5400000">
        <a:off x="1" y="2306203"/>
        <a:ext cx="2898518" cy="1242223"/>
      </dsp:txXfrm>
    </dsp:sp>
    <dsp:sp modelId="{353E9188-C672-4AEA-B84A-2A10F453C03F}">
      <dsp:nvSpPr>
        <dsp:cNvPr id="0" name=""/>
        <dsp:cNvSpPr/>
      </dsp:nvSpPr>
      <dsp:spPr>
        <a:xfrm rot="5400000">
          <a:off x="3221988" y="-263105"/>
          <a:ext cx="5293740" cy="5940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Field review</a:t>
          </a:r>
          <a:endParaRPr lang="en-US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Survey – LiDAR 3D Model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Geotechnical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b="1" kern="1200" dirty="0">
              <a:latin typeface="+mn-lt"/>
            </a:rPr>
            <a:t>Traffic:</a:t>
          </a:r>
          <a:endParaRPr lang="en-US" altLang="en-US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Existing available data from THEA, FDOT or other agency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Current counts, truck counts, ramp and mainline counts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</a:rPr>
            <a:t>Turning movement counts at ramp intersections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Travel demand forecasting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TBRPM base year 2015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VISSIM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Future years 2026, 2036, 2046 –build alternatives for each year + no build scenario</a:t>
          </a:r>
        </a:p>
      </dsp:txBody>
      <dsp:txXfrm rot="-5400000">
        <a:off x="2898518" y="318784"/>
        <a:ext cx="5682262" cy="4776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621111" y="1478056"/>
          <a:ext cx="4140741" cy="289851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u="sng" kern="1200" dirty="0"/>
            <a:t>Engineering Analysis</a:t>
          </a:r>
          <a:endParaRPr lang="en-US" sz="4200" kern="1200" dirty="0"/>
        </a:p>
      </dsp:txBody>
      <dsp:txXfrm rot="-5400000">
        <a:off x="1" y="2306203"/>
        <a:ext cx="2898518" cy="1242223"/>
      </dsp:txXfrm>
    </dsp:sp>
    <dsp:sp modelId="{353E9188-C672-4AEA-B84A-2A10F453C03F}">
      <dsp:nvSpPr>
        <dsp:cNvPr id="0" name=""/>
        <dsp:cNvSpPr/>
      </dsp:nvSpPr>
      <dsp:spPr>
        <a:xfrm rot="5400000">
          <a:off x="3221988" y="-263105"/>
          <a:ext cx="5293740" cy="5940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Evaluate crash data </a:t>
          </a:r>
          <a:endParaRPr lang="en-US" sz="2200" kern="1200" dirty="0"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Identify safety improvements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Typical sections, design alternatives, access management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Structures (preliminary work by KCA &amp; KHA)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Drainage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Concept plans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Prepare typical section package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Multimodal accommodations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MOT/Phased Construction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Comparative analysis and evaluation matrix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Preferred alternative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ROW and construction estimates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200" kern="1200" dirty="0">
              <a:latin typeface="+mn-lt"/>
              <a:cs typeface="Arial" panose="020B0604020202020204" pitchFamily="34" charset="0"/>
            </a:rPr>
            <a:t>Preliminary Engineering Report</a:t>
          </a:r>
        </a:p>
      </dsp:txBody>
      <dsp:txXfrm rot="-5400000">
        <a:off x="2898518" y="318784"/>
        <a:ext cx="5682262" cy="4776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594228" y="1618171"/>
          <a:ext cx="3918237" cy="2742766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/>
            <a:t>Environmental  Analysis</a:t>
          </a:r>
          <a:endParaRPr lang="en-US" sz="3500" kern="1200" dirty="0"/>
        </a:p>
      </dsp:txBody>
      <dsp:txXfrm rot="-5400000">
        <a:off x="-6492" y="2401818"/>
        <a:ext cx="2742766" cy="1175471"/>
      </dsp:txXfrm>
    </dsp:sp>
    <dsp:sp modelId="{353E9188-C672-4AEA-B84A-2A10F453C03F}">
      <dsp:nvSpPr>
        <dsp:cNvPr id="0" name=""/>
        <dsp:cNvSpPr/>
      </dsp:nvSpPr>
      <dsp:spPr>
        <a:xfrm rot="5400000">
          <a:off x="3137977" y="-260546"/>
          <a:ext cx="5293025" cy="6122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Sociocultural Resources</a:t>
          </a:r>
          <a:endParaRPr lang="en-US" sz="2500" kern="1200" dirty="0">
            <a:latin typeface="+mn-lt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Planning consistency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Cultural Resources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Environmental screening tool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Research design and survey methodology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Cultural Resources Assessment Survey (CRAS)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Natural Environment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Noise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Contamination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500" kern="1200" dirty="0">
              <a:latin typeface="+mn-lt"/>
              <a:cs typeface="Arial" panose="020B0604020202020204" pitchFamily="34" charset="0"/>
            </a:rPr>
            <a:t>Prepare PEIR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300" kern="1200" dirty="0">
            <a:latin typeface="+mn-lt"/>
            <a:cs typeface="Arial" panose="020B0604020202020204" pitchFamily="34" charset="0"/>
          </a:endParaRPr>
        </a:p>
      </dsp:txBody>
      <dsp:txXfrm rot="-5400000">
        <a:off x="2723288" y="412527"/>
        <a:ext cx="5864020" cy="4776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596812"/>
          <a:ext cx="4701778" cy="139229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Procurement: February, 2019 – June 2019</a:t>
          </a:r>
        </a:p>
      </dsp:txBody>
      <dsp:txXfrm>
        <a:off x="67966" y="664778"/>
        <a:ext cx="4565846" cy="1256367"/>
      </dsp:txXfrm>
    </dsp:sp>
    <dsp:sp modelId="{18BC049A-EFF1-435C-9507-817D42F2A027}">
      <dsp:nvSpPr>
        <dsp:cNvPr id="0" name=""/>
        <dsp:cNvSpPr/>
      </dsp:nvSpPr>
      <dsp:spPr>
        <a:xfrm>
          <a:off x="0" y="2089912"/>
          <a:ext cx="4701778" cy="139229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PEIR: July, 2019 – December, 2021</a:t>
          </a:r>
        </a:p>
      </dsp:txBody>
      <dsp:txXfrm>
        <a:off x="67966" y="2157878"/>
        <a:ext cx="4565846" cy="1256367"/>
      </dsp:txXfrm>
    </dsp:sp>
    <dsp:sp modelId="{702274EC-8E9D-48AE-BE1D-245B6B9F76E8}">
      <dsp:nvSpPr>
        <dsp:cNvPr id="0" name=""/>
        <dsp:cNvSpPr/>
      </dsp:nvSpPr>
      <dsp:spPr>
        <a:xfrm>
          <a:off x="0" y="3610490"/>
          <a:ext cx="4701778" cy="13922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Public Meetings: 2020 &amp; 2021 </a:t>
          </a:r>
        </a:p>
      </dsp:txBody>
      <dsp:txXfrm>
        <a:off x="67966" y="3678456"/>
        <a:ext cx="4565846" cy="125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198F-7A0F-4A2C-9118-4E648B4D764B}">
      <dsp:nvSpPr>
        <dsp:cNvPr id="0" name=""/>
        <dsp:cNvSpPr/>
      </dsp:nvSpPr>
      <dsp:spPr>
        <a:xfrm>
          <a:off x="0" y="619125"/>
          <a:ext cx="4701778" cy="13525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Procurement: March, 2019 – July 2019</a:t>
          </a:r>
        </a:p>
      </dsp:txBody>
      <dsp:txXfrm>
        <a:off x="66025" y="685150"/>
        <a:ext cx="4569728" cy="1220470"/>
      </dsp:txXfrm>
    </dsp:sp>
    <dsp:sp modelId="{18BC049A-EFF1-435C-9507-817D42F2A027}">
      <dsp:nvSpPr>
        <dsp:cNvPr id="0" name=""/>
        <dsp:cNvSpPr/>
      </dsp:nvSpPr>
      <dsp:spPr>
        <a:xfrm>
          <a:off x="0" y="2109802"/>
          <a:ext cx="4701778" cy="13525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PIER: July, 2019 – June, 2022</a:t>
          </a:r>
        </a:p>
      </dsp:txBody>
      <dsp:txXfrm>
        <a:off x="66025" y="2175827"/>
        <a:ext cx="4569728" cy="1220470"/>
      </dsp:txXfrm>
    </dsp:sp>
    <dsp:sp modelId="{702274EC-8E9D-48AE-BE1D-245B6B9F76E8}">
      <dsp:nvSpPr>
        <dsp:cNvPr id="0" name=""/>
        <dsp:cNvSpPr/>
      </dsp:nvSpPr>
      <dsp:spPr>
        <a:xfrm>
          <a:off x="0" y="3586935"/>
          <a:ext cx="4701778" cy="13525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Three year contract w/two one year options</a:t>
          </a:r>
        </a:p>
      </dsp:txBody>
      <dsp:txXfrm>
        <a:off x="66025" y="3652960"/>
        <a:ext cx="4569728" cy="122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568611" y="1503618"/>
          <a:ext cx="3790741" cy="265351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u="sng" kern="1200" dirty="0"/>
            <a:t>Public Involvement</a:t>
          </a:r>
          <a:endParaRPr lang="en-US" sz="3800" kern="1200" dirty="0"/>
        </a:p>
      </dsp:txBody>
      <dsp:txXfrm rot="-5400000">
        <a:off x="1" y="2261767"/>
        <a:ext cx="2653519" cy="1137222"/>
      </dsp:txXfrm>
    </dsp:sp>
    <dsp:sp modelId="{353E9188-C672-4AEA-B84A-2A10F453C03F}">
      <dsp:nvSpPr>
        <dsp:cNvPr id="0" name=""/>
        <dsp:cNvSpPr/>
      </dsp:nvSpPr>
      <dsp:spPr>
        <a:xfrm rot="5400000">
          <a:off x="3148600" y="-425840"/>
          <a:ext cx="5119317" cy="6109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Involvement Plan (PIP) in accordance    w/PD&amp;E Manual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Advance notification and transmittal letter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Meetings: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Minimum one public meeting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Minimum one public hearing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Additional stakeholder/small group meetings as needed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Develop list of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website content and update as needed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Legal ads, notices, informational material, news releases, mail outs, court reporting, responses to stakeholders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Meeting coordination; identify/reserve venue, set up, tear down, meeting notes, agendas, presentations, seating, sound, audio/visual equipment, displays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53519" y="319145"/>
        <a:ext cx="5859576" cy="4619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EEC0-3E4C-4DCC-8FE6-665C66D7AA2D}">
      <dsp:nvSpPr>
        <dsp:cNvPr id="0" name=""/>
        <dsp:cNvSpPr/>
      </dsp:nvSpPr>
      <dsp:spPr>
        <a:xfrm rot="5400000">
          <a:off x="-638788" y="1664159"/>
          <a:ext cx="4020010" cy="28140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u="sng" kern="1200" dirty="0"/>
            <a:t>Engineering Analysis</a:t>
          </a:r>
          <a:endParaRPr lang="en-US" sz="4100" kern="1200" dirty="0"/>
        </a:p>
      </dsp:txBody>
      <dsp:txXfrm rot="-5400000">
        <a:off x="-35786" y="2468162"/>
        <a:ext cx="2814007" cy="1206003"/>
      </dsp:txXfrm>
    </dsp:sp>
    <dsp:sp modelId="{353E9188-C672-4AEA-B84A-2A10F453C03F}">
      <dsp:nvSpPr>
        <dsp:cNvPr id="0" name=""/>
        <dsp:cNvSpPr/>
      </dsp:nvSpPr>
      <dsp:spPr>
        <a:xfrm rot="5400000">
          <a:off x="3189862" y="-340970"/>
          <a:ext cx="5430507" cy="6396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Field review</a:t>
          </a:r>
          <a:endParaRPr lang="en-US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Survey/aerial photography – LiDAR 3D Modal (curb to curb)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Geotechnical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Utilities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altLang="en-US" sz="1900" b="1" kern="1200" dirty="0">
              <a:latin typeface="+mn-lt"/>
              <a:cs typeface="Arial" panose="020B0604020202020204" pitchFamily="34" charset="0"/>
            </a:rPr>
            <a:t>Traffic: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Existing available data from, FDOT, City of Tampa, Hillsborough County or other agency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Current counts, truck counts, ramp and mainline counts at toll gantry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Turning movement counts at intersections specified in scope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Traffic methodology statement in accordance with FDOT’s Project Traffic Forecasting Procedure (#525-030-120)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Travel demand forecasting, TBRPM base year 2015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VISSIM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900" kern="1200" dirty="0">
              <a:latin typeface="+mn-lt"/>
              <a:cs typeface="Arial" panose="020B0604020202020204" pitchFamily="34" charset="0"/>
            </a:rPr>
            <a:t>Future years 2026, 2036, 2046-operational build analysis for alternatives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200" kern="1200" dirty="0">
            <a:latin typeface="+mn-lt"/>
            <a:cs typeface="Arial" panose="020B0604020202020204" pitchFamily="34" charset="0"/>
          </a:endParaRPr>
        </a:p>
      </dsp:txBody>
      <dsp:txXfrm rot="-5400000">
        <a:off x="2706645" y="407343"/>
        <a:ext cx="6131845" cy="490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DC62958-6AB1-4249-BC0D-102958D4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EFABC91-4139-456B-A738-32EF40636A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D5116-82F3-41D6-A99D-5B12B5EA1649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D57FF08-3ED7-417E-A559-7A2A7071CD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688172D-5474-4B26-A7B8-B0AEF7A9DC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C5C666-ABC9-487C-BD6B-0DFC18A491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53853D-F924-4E40-9CE6-6510DD003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EB8B5-2A8B-4BB5-B7F4-780C6593AD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A87F62-4EDF-47D4-A20B-49F85E4AD08F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234A67-0E52-43B0-ABA4-A87585F956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B39681-2BCC-4613-B459-986547444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B9010-504A-4C3C-BFA0-917928011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4F0E8-42A2-4130-913D-FD6942806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09" tIns="45705" rIns="91409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6D12FB-AD03-4BD1-A336-FA89E212EF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D0BB4A2-AA1C-49CD-8A64-8178C7C18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6BC4A71-76E4-4AA0-97BA-0AA8398A0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5E55180-C811-401A-8498-AE780E46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EBB994-9ACC-4815-B631-FD5312CA7655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13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1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D12FB-AD03-4BD1-A336-FA89E212EFE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961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AFF7D15B-5D9A-490B-8588-F94D25836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78B42E1D-9F62-49B5-86E3-01880B8A0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765F1CE-F430-4AE1-A165-193E8E371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E582BB-E1EC-466A-80C5-EFD255A50BF0}" type="slidenum">
              <a:rPr lang="en-US" altLang="en-US" sz="1200" kern="0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E36F-08FD-4487-A502-25A0C99D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F4D0-5F9A-4EF5-BFD5-305DEAC9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C707-C5A7-4CFD-AB82-5085348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EC67-6F7D-4161-8962-63897A17D7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4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1DDDC-1A3B-4214-8463-910973BD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A7E1F-6099-4EC6-A347-99090778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FC78E-8F47-48BD-B1C8-6FE0C57B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8861-0BCB-44A2-83B2-97B70D8F95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44CD-2F12-400F-897E-09CED64F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F06E-9972-4FA1-A6D4-0A774943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F41E-C6FA-4B7E-9297-BD1CF8A1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58FD-D2A0-437A-8CEB-A11F313585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9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D90A-D9DD-43D3-A9C8-3AD6BF1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649A-5E3B-4423-AE97-B11A1020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78C8-F196-4B91-92AD-5482E18D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724B-26D4-42D1-818E-A1A45388C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2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ABAD-0139-4D07-B474-BAE81FF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E6DFE-E0F5-44F2-9DA6-8F3DB227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6C1C-8868-4FE7-BAFE-D86224F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C569-7273-4A06-8625-06BCA3120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2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CB0AA8-3989-4182-A92B-8C454D89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A11CB4-A3FC-43DA-BDC9-BFC8A3D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0318DC-9E51-4A25-8A7A-E4ED647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41DD-6B24-4E0A-9CBD-62B402B9F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45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64266E-9BB0-4029-8DFA-AD532C2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1B6D39-CACA-424F-A13A-E7B4D3B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32CA58-81E3-474E-BD52-9416726E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1D5F-8B06-4AE5-B0FA-4084DFB5BC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9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F67393-147F-41F9-A6B4-362F9870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138585-BEDC-4DC0-A3B1-EFBBDB6B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D579B1-C3AD-4996-BACD-4F869B3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589D-4617-40A0-95A8-8A296D0016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3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E1E57-EA61-4214-8B36-CAECC91B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4B4387-D91D-46EF-A429-52D4BA5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930E2F-2ED5-4B0C-B331-39FBE34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52B0-716D-49E0-81BF-37F77FEFD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7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E756AF-28BD-415A-B0D1-8D9DA04A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B01C0-276A-465C-97D1-4643DAF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ED440-0CE8-4EB0-B674-A2F30DA4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8A79-CBF0-45D9-A4C2-A820ECD90F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57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5D5E6-783E-403D-B9E0-6DB7E2CB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33304D-5C15-4398-B1B9-582D4644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BBF5C5-468F-4AB6-92AB-8989F325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4C0-1DFE-4EFD-9023-DFF79851F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8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DFAC00-E24B-4EF5-B9E9-32FC4481C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9FEB6E-DDAA-4720-A78E-C81C82FDD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56B7-2AB5-4E8C-8878-6373C03AA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7E77-94FE-4C19-8F01-F8071793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35C22-CF5D-4AD2-ADCD-70A4E2F7A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9FFC43-8863-42B7-B244-03D165B9C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mago.com/faq/camag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69466-833C-4E68-8E9F-2CA774A01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r="39173"/>
          <a:stretch/>
        </p:blipFill>
        <p:spPr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839049-EFF5-4BA1-B64B-318BB87B5D82}"/>
              </a:ext>
            </a:extLst>
          </p:cNvPr>
          <p:cNvSpPr txBox="1">
            <a:spLocks/>
          </p:cNvSpPr>
          <p:nvPr/>
        </p:nvSpPr>
        <p:spPr>
          <a:xfrm>
            <a:off x="245746" y="2895600"/>
            <a:ext cx="3943352" cy="242712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Forum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2/8/2019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5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5429C-83BF-42F8-9A5C-DE7E35E19396}"/>
              </a:ext>
            </a:extLst>
          </p:cNvPr>
          <p:cNvSpPr txBox="1"/>
          <p:nvPr/>
        </p:nvSpPr>
        <p:spPr>
          <a:xfrm>
            <a:off x="-457179" y="287804"/>
            <a:ext cx="534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Tampa Hillsborough </a:t>
            </a:r>
          </a:p>
          <a:p>
            <a:pPr algn="ctr"/>
            <a:r>
              <a:rPr lang="en-US" sz="4000" dirty="0">
                <a:latin typeface="+mj-lt"/>
              </a:rPr>
              <a:t>Expressway </a:t>
            </a:r>
          </a:p>
          <a:p>
            <a:pPr algn="ctr"/>
            <a:r>
              <a:rPr lang="en-US" sz="4000" dirty="0">
                <a:latin typeface="+mj-lt"/>
              </a:rPr>
              <a:t>Authority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B91D27-B104-4E7E-BF4F-8807D0B4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210D4-8965-45EE-8A73-FA23C348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09600"/>
            <a:ext cx="8177063" cy="51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41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B91D27-B104-4E7E-BF4F-8807D0B4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1EF12-01CC-4598-9483-36600C14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52027" cy="51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5136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72322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CB4BCA-DBCB-4E26-BAD3-00A47F2FA0FA}"/>
              </a:ext>
            </a:extLst>
          </p:cNvPr>
          <p:cNvSpPr txBox="1"/>
          <p:nvPr/>
        </p:nvSpPr>
        <p:spPr>
          <a:xfrm>
            <a:off x="533400" y="76200"/>
            <a:ext cx="470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0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Perform miscellaneous planning, design and CEI assignments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Contract Information: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 will select 3 to 5 consultants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Assignments up to $200,000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Design or CEI of Projects with construction value of less than $2,000,000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E631C-7FBC-452D-8C38-EEAF754FF5CC}"/>
              </a:ext>
            </a:extLst>
          </p:cNvPr>
          <p:cNvSpPr txBox="1">
            <a:spLocks/>
          </p:cNvSpPr>
          <p:nvPr/>
        </p:nvSpPr>
        <p:spPr>
          <a:xfrm>
            <a:off x="1219200" y="-3048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Miscellaneous Planning &amp; Design</a:t>
            </a:r>
          </a:p>
        </p:txBody>
      </p:sp>
    </p:spTree>
    <p:extLst>
      <p:ext uri="{BB962C8B-B14F-4D97-AF65-F5344CB8AC3E}">
        <p14:creationId xmlns:p14="http://schemas.microsoft.com/office/powerpoint/2010/main" val="252635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098651"/>
              </p:ext>
            </p:extLst>
          </p:nvPr>
        </p:nvGraphicFramePr>
        <p:xfrm>
          <a:off x="533400" y="523875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D917ED-374A-4865-BD58-4D99EF174121}"/>
              </a:ext>
            </a:extLst>
          </p:cNvPr>
          <p:cNvSpPr txBox="1"/>
          <p:nvPr/>
        </p:nvSpPr>
        <p:spPr>
          <a:xfrm>
            <a:off x="533400" y="76200"/>
            <a:ext cx="47017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>
                <a:solidFill>
                  <a:prstClr val="black"/>
                </a:solidFill>
              </a:rPr>
              <a:t>Miscellaneous Planning &amp; Design</a:t>
            </a:r>
            <a:endParaRPr lang="en-US" alt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3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78C2CB-0328-42D4-9E76-96D279755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94204" y="905393"/>
            <a:ext cx="4473442" cy="4588426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192529" y="-12192"/>
            <a:ext cx="3149097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100" b="1" dirty="0"/>
              <a:t>Nebraska SEIR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7F7D6-CBA4-4E4C-AD48-AA0B889F112E}"/>
              </a:ext>
            </a:extLst>
          </p:cNvPr>
          <p:cNvSpPr txBox="1"/>
          <p:nvPr/>
        </p:nvSpPr>
        <p:spPr>
          <a:xfrm>
            <a:off x="192529" y="1295401"/>
            <a:ext cx="3149097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Project Overview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sz="3600" b="1" dirty="0">
              <a:latin typeface="+mn-lt"/>
              <a:ea typeface="+mn-ea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600" b="1" dirty="0">
                <a:latin typeface="+mn-lt"/>
                <a:ea typeface="+mn-ea"/>
              </a:rPr>
              <a:t>Nebraska Avenue from South of Twiggs Street to North of the Cass Street/Nuccio Parkway Intersection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2800" b="1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b="1" dirty="0">
                <a:latin typeface="+mn-lt"/>
                <a:ea typeface="+mn-ea"/>
              </a:rPr>
              <a:t>SEIR: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3400" b="1" dirty="0">
              <a:latin typeface="+mn-lt"/>
              <a:ea typeface="+mn-ea"/>
            </a:endParaRP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latin typeface="+mn-lt"/>
                <a:ea typeface="+mn-ea"/>
              </a:rPr>
              <a:t>PD&amp;E study will be conducted as a SEIR</a:t>
            </a:r>
          </a:p>
          <a:p>
            <a:pPr marL="34290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400" dirty="0">
                <a:latin typeface="+mn-lt"/>
                <a:ea typeface="+mn-ea"/>
              </a:rPr>
              <a:t>Follow procedures and requirements set forth in FDOT PD&amp;E manual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5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793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–Developer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Florida Department of Transportation (FDOT) – Owner/Operator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City of Tampa – Owner/Operator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short-term operational capacity improvements along Nebraska Avenue from south of Twiggs Street to north of Cass Street/</a:t>
            </a:r>
            <a:r>
              <a:rPr lang="en-US" altLang="en-US" sz="2200" dirty="0" err="1">
                <a:latin typeface="+mn-lt"/>
                <a:ea typeface="+mn-ea"/>
              </a:rPr>
              <a:t>Nuccio</a:t>
            </a:r>
            <a:r>
              <a:rPr lang="en-US" altLang="en-US" sz="2200" dirty="0">
                <a:latin typeface="+mn-lt"/>
                <a:ea typeface="+mn-ea"/>
              </a:rPr>
              <a:t> Parkway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planned  DB project to add an additional westbound lane along Twiggs Street from Meridian Avenue to Nebraska Avenue (Project #O-00918)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City of Tampa, FDOT &amp; CSX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E631C-7FBC-452D-8C38-EEAF754FF5CC}"/>
              </a:ext>
            </a:extLst>
          </p:cNvPr>
          <p:cNvSpPr txBox="1">
            <a:spLocks/>
          </p:cNvSpPr>
          <p:nvPr/>
        </p:nvSpPr>
        <p:spPr>
          <a:xfrm>
            <a:off x="1219200" y="-3048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149188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446577"/>
              </p:ext>
            </p:extLst>
          </p:nvPr>
        </p:nvGraphicFramePr>
        <p:xfrm>
          <a:off x="152400" y="7620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0E01309-9E5F-41B7-B163-86E05F8EAD69}"/>
              </a:ext>
            </a:extLst>
          </p:cNvPr>
          <p:cNvSpPr txBox="1">
            <a:spLocks/>
          </p:cNvSpPr>
          <p:nvPr/>
        </p:nvSpPr>
        <p:spPr>
          <a:xfrm>
            <a:off x="1219200" y="-3048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363499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48733"/>
              </p:ext>
            </p:extLst>
          </p:nvPr>
        </p:nvGraphicFramePr>
        <p:xfrm>
          <a:off x="0" y="457200"/>
          <a:ext cx="9067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1ABC2D9-4164-4876-8375-EC076487624F}"/>
              </a:ext>
            </a:extLst>
          </p:cNvPr>
          <p:cNvSpPr txBox="1">
            <a:spLocks/>
          </p:cNvSpPr>
          <p:nvPr/>
        </p:nvSpPr>
        <p:spPr>
          <a:xfrm>
            <a:off x="1295400" y="-5334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205837793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30652"/>
              </p:ext>
            </p:extLst>
          </p:nvPr>
        </p:nvGraphicFramePr>
        <p:xfrm>
          <a:off x="76200" y="533400"/>
          <a:ext cx="9067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B188CB1-5359-4621-BB5C-95EACB7B870D}"/>
              </a:ext>
            </a:extLst>
          </p:cNvPr>
          <p:cNvSpPr txBox="1">
            <a:spLocks/>
          </p:cNvSpPr>
          <p:nvPr/>
        </p:nvSpPr>
        <p:spPr>
          <a:xfrm>
            <a:off x="1295400" y="-4572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7945765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D5F1F4-F6AA-41A4-8384-5E23C40B3CA8}"/>
              </a:ext>
            </a:extLst>
          </p:cNvPr>
          <p:cNvSpPr txBox="1">
            <a:spLocks/>
          </p:cNvSpPr>
          <p:nvPr/>
        </p:nvSpPr>
        <p:spPr>
          <a:xfrm>
            <a:off x="628650" y="1842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graphicFrame>
        <p:nvGraphicFramePr>
          <p:cNvPr id="7172" name="TextBox 2">
            <a:extLst>
              <a:ext uri="{FF2B5EF4-FFF2-40B4-BE49-F238E27FC236}">
                <a16:creationId xmlns:a16="http://schemas.microsoft.com/office/drawing/2014/main" id="{C581F178-05AD-40D9-81E6-94CACE274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763739"/>
              </p:ext>
            </p:extLst>
          </p:nvPr>
        </p:nvGraphicFramePr>
        <p:xfrm>
          <a:off x="628650" y="12192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707630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FAAF8CC-0E9F-496B-9A83-DAD47A04FA26}"/>
              </a:ext>
            </a:extLst>
          </p:cNvPr>
          <p:cNvSpPr txBox="1">
            <a:spLocks/>
          </p:cNvSpPr>
          <p:nvPr/>
        </p:nvSpPr>
        <p:spPr>
          <a:xfrm>
            <a:off x="1219200" y="-533400"/>
            <a:ext cx="6477000" cy="167660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3600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70098667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45374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348748-301B-4E30-B354-9737362F17FD}"/>
              </a:ext>
            </a:extLst>
          </p:cNvPr>
          <p:cNvSpPr txBox="1"/>
          <p:nvPr/>
        </p:nvSpPr>
        <p:spPr>
          <a:xfrm>
            <a:off x="533400" y="228600"/>
            <a:ext cx="47017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dirty="0"/>
              <a:t>Nebraska SEIR Project</a:t>
            </a:r>
          </a:p>
        </p:txBody>
      </p:sp>
    </p:spTree>
    <p:extLst>
      <p:ext uri="{BB962C8B-B14F-4D97-AF65-F5344CB8AC3E}">
        <p14:creationId xmlns:p14="http://schemas.microsoft.com/office/powerpoint/2010/main" val="282474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381000" y="-37214"/>
            <a:ext cx="8382000" cy="615553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East </a:t>
            </a:r>
            <a:r>
              <a:rPr lang="en-US" altLang="en-US" sz="3400" b="1" dirty="0" err="1">
                <a:ea typeface="Arial Unicode MS" panose="020B0604020202020204" pitchFamily="34" charset="-128"/>
                <a:cs typeface="Leelawadee" panose="020B0502040204020203" pitchFamily="34" charset="-34"/>
              </a:rPr>
              <a:t>Selmon</a:t>
            </a: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 PEIR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C42F9-8628-4A6B-BB5C-47AAE290607B}"/>
              </a:ext>
            </a:extLst>
          </p:cNvPr>
          <p:cNvSpPr txBox="1"/>
          <p:nvPr/>
        </p:nvSpPr>
        <p:spPr>
          <a:xfrm>
            <a:off x="0" y="914400"/>
            <a:ext cx="29654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+mn-lt"/>
              </a:rPr>
              <a:t>Project Overview</a:t>
            </a:r>
          </a:p>
          <a:p>
            <a:pPr algn="ctr"/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altLang="en-US" sz="2200" b="1" dirty="0">
                <a:latin typeface="+mn-lt"/>
              </a:rPr>
              <a:t>Recommended Improvements from ongoing East Selmon Study</a:t>
            </a:r>
          </a:p>
          <a:p>
            <a:pPr>
              <a:defRPr/>
            </a:pPr>
            <a:endParaRPr lang="en-US" altLang="en-US" sz="2000" dirty="0">
              <a:latin typeface="+mn-lt"/>
            </a:endParaRP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endParaRPr lang="en-US" altLang="en-US" sz="2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1AB1B-5D5C-46BF-8FF5-53527A83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8693150" cy="269471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85310-0AE9-4818-85CC-4ED18B3E4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236220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/>
              <a:t>PEIR:</a:t>
            </a:r>
          </a:p>
          <a:p>
            <a:pPr>
              <a:defRPr/>
            </a:pPr>
            <a:r>
              <a:rPr lang="en-US" altLang="en-US" sz="2200" dirty="0"/>
              <a:t>PD&amp;E study will be conducted as a PEIR</a:t>
            </a:r>
          </a:p>
          <a:p>
            <a:pPr>
              <a:defRPr/>
            </a:pPr>
            <a:r>
              <a:rPr lang="en-US" altLang="en-US" sz="2200" dirty="0"/>
              <a:t>No state or federal funds </a:t>
            </a:r>
          </a:p>
          <a:p>
            <a:pPr>
              <a:defRPr/>
            </a:pPr>
            <a:r>
              <a:rPr lang="en-US" altLang="en-US" sz="2200" dirty="0"/>
              <a:t>Follow procedures and requirements set forth in FDOT PD&amp;</a:t>
            </a:r>
            <a:r>
              <a:rPr lang="en-US" altLang="en-US" sz="2200"/>
              <a:t>E manual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855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capacity improvements based on traffic needs, costs, impacts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Additional lanes, barrier wall, inside paved shoulders, elevated lanes, additional lanes to inside and outside of existing lanes, dynamic toll pricing and other operational and safety concerns 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South Selmon Safety Project DB, FDOT, Hillsborough County, City of Tampa &amp; CSX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4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East </a:t>
            </a:r>
            <a:r>
              <a:rPr lang="en-US" altLang="en-US" sz="41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Selmon</a:t>
            </a:r>
            <a:r>
              <a:rPr lang="en-US" altLang="en-US" sz="4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PEIR Project</a:t>
            </a:r>
            <a:endParaRPr lang="en-US" alt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81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5C9E1-92D8-4F3F-B61F-74EC8844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94" y="0"/>
            <a:ext cx="347700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560FC-64D8-47A5-81D9-82F2427EF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782686"/>
              </p:ext>
            </p:extLst>
          </p:nvPr>
        </p:nvGraphicFramePr>
        <p:xfrm>
          <a:off x="533400" y="228600"/>
          <a:ext cx="470177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AF4132-341C-42DE-973C-2E3707C09B9E}"/>
              </a:ext>
            </a:extLst>
          </p:cNvPr>
          <p:cNvSpPr txBox="1"/>
          <p:nvPr/>
        </p:nvSpPr>
        <p:spPr>
          <a:xfrm>
            <a:off x="569686" y="228600"/>
            <a:ext cx="466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East </a:t>
            </a:r>
            <a:r>
              <a:rPr lang="en-US" b="1" dirty="0" err="1"/>
              <a:t>Selmon</a:t>
            </a:r>
            <a:r>
              <a:rPr lang="en-US" b="1" dirty="0"/>
              <a:t> PEIR Project</a:t>
            </a:r>
          </a:p>
        </p:txBody>
      </p:sp>
    </p:spTree>
    <p:extLst>
      <p:ext uri="{BB962C8B-B14F-4D97-AF65-F5344CB8AC3E}">
        <p14:creationId xmlns:p14="http://schemas.microsoft.com/office/powerpoint/2010/main" val="270304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0"/>
            <a:ext cx="5039694" cy="3352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Letter of Interest	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Short-list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Presentations/Q&amp;A by Short-listed firms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2286000" y="-76200"/>
            <a:ext cx="4055177" cy="146996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36881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id="{3BF8AD36-BCE3-485E-A4B4-7935F588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0831" y="2880717"/>
            <a:ext cx="1096566" cy="10965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162800" cy="4465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altLang="en-US" sz="20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TRC Members: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Dave May, PE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Bob Frey,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Christina Kopp, AICP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altLang="en-US" sz="2200" b="1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/>
              <a:t>Technical Advisors: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Sue Chrzan – THEA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Jim Drapp,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Al Stewart, PE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Laura Lockwood-Herrscher 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r>
              <a:rPr lang="en-US" sz="2200" dirty="0"/>
              <a:t>Julian Gutierrez, PE– THEA GEC</a:t>
            </a:r>
          </a:p>
          <a:p>
            <a:pPr marL="1200150" lvl="2"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indent="-228600" eaLnBrk="1" hangingPunct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ED67A1-C3DB-4ACE-AC19-A81B60CF8295}"/>
              </a:ext>
            </a:extLst>
          </p:cNvPr>
          <p:cNvSpPr txBox="1">
            <a:spLocks/>
          </p:cNvSpPr>
          <p:nvPr/>
        </p:nvSpPr>
        <p:spPr>
          <a:xfrm>
            <a:off x="1676400" y="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TRC Members and Technical Advisors</a:t>
            </a:r>
          </a:p>
        </p:txBody>
      </p:sp>
    </p:spTree>
    <p:extLst>
      <p:ext uri="{BB962C8B-B14F-4D97-AF65-F5344CB8AC3E}">
        <p14:creationId xmlns:p14="http://schemas.microsoft.com/office/powerpoint/2010/main" val="392475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A498-3728-4428-A28D-F16994D0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3544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Documents</a:t>
            </a:r>
            <a:br>
              <a:rPr lang="en-US" alt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83DBED-83CF-4D74-9371-19C1C7DB3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247865"/>
              </p:ext>
            </p:extLst>
          </p:nvPr>
        </p:nvGraphicFramePr>
        <p:xfrm>
          <a:off x="0" y="609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868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1CC6B-49C0-4645-AF60-0B2138B2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6CF059-3AFC-4B5D-A8CF-B7290C85EC49}"/>
              </a:ext>
            </a:extLst>
          </p:cNvPr>
          <p:cNvSpPr txBox="1">
            <a:spLocks/>
          </p:cNvSpPr>
          <p:nvPr/>
        </p:nvSpPr>
        <p:spPr>
          <a:xfrm>
            <a:off x="4343400" y="533400"/>
            <a:ext cx="4025793" cy="288911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2F53-804F-420A-9F85-E0CD2A49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5" y="1447800"/>
            <a:ext cx="6553200" cy="434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Project Overview &amp; Schedules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Whiting Street Ultimate PEIR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Misc. Planning &amp; Design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Nebraska/Twiggs Improvements SEIR</a:t>
            </a:r>
          </a:p>
          <a:p>
            <a:pPr marL="914400"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Selmon East PEIR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Procurement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TRC Members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400" dirty="0"/>
              <a:t>Questions</a:t>
            </a:r>
          </a:p>
          <a:p>
            <a:pPr indent="-228600" eaLnBrk="1" hangingPunct="1">
              <a:lnSpc>
                <a:spcPct val="90000"/>
              </a:lnSpc>
            </a:pPr>
            <a:endParaRPr lang="en-US" sz="19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3FDA1-709F-4322-AEA2-7C8DD16DA84F}"/>
              </a:ext>
            </a:extLst>
          </p:cNvPr>
          <p:cNvSpPr txBox="1">
            <a:spLocks/>
          </p:cNvSpPr>
          <p:nvPr/>
        </p:nvSpPr>
        <p:spPr>
          <a:xfrm>
            <a:off x="1034603" y="228600"/>
            <a:ext cx="5605629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kern="1200" dirty="0">
                <a:solidFill>
                  <a:schemeClr val="tx1"/>
                </a:solidFill>
                <a:ea typeface="+mj-ea"/>
                <a:cs typeface="+mj-cs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B42E8-A282-4C1B-9073-13AA08BE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71" y="2815284"/>
            <a:ext cx="1104686" cy="1227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EC7A1-443B-4028-8F9A-976A702B42FF}"/>
              </a:ext>
            </a:extLst>
          </p:cNvPr>
          <p:cNvSpPr txBox="1">
            <a:spLocks/>
          </p:cNvSpPr>
          <p:nvPr/>
        </p:nvSpPr>
        <p:spPr>
          <a:xfrm>
            <a:off x="381000" y="-37214"/>
            <a:ext cx="8382000" cy="1138773"/>
          </a:xfrm>
          <a:prstGeom prst="rect">
            <a:avLst/>
          </a:prstGeom>
          <a:noFill/>
          <a:ln>
            <a:noFill/>
          </a:ln>
          <a:effectLst>
            <a:glow>
              <a:schemeClr val="tx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4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 – Whiting Street Extension &amp; Ramps PEIR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C42F9-8628-4A6B-BB5C-47AAE290607B}"/>
              </a:ext>
            </a:extLst>
          </p:cNvPr>
          <p:cNvSpPr txBox="1"/>
          <p:nvPr/>
        </p:nvSpPr>
        <p:spPr>
          <a:xfrm>
            <a:off x="0" y="914400"/>
            <a:ext cx="3200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+mn-lt"/>
              </a:rPr>
              <a:t>Project Overview</a:t>
            </a:r>
          </a:p>
          <a:p>
            <a:pPr algn="ctr">
              <a:defRPr/>
            </a:pPr>
            <a:r>
              <a:rPr lang="en-US" altLang="en-US" sz="2200" b="1" dirty="0">
                <a:latin typeface="+mn-lt"/>
              </a:rPr>
              <a:t>Whiting St. from Jefferson St. to North Meridian Ave. including Reconfiguration of Selmon Expressway on-ramps at Jefferson St. and off-ramps at Florida Ave.</a:t>
            </a:r>
          </a:p>
          <a:p>
            <a:pPr>
              <a:defRPr/>
            </a:pPr>
            <a:r>
              <a:rPr lang="en-US" altLang="en-US" sz="2000" b="1" dirty="0">
                <a:latin typeface="+mn-lt"/>
              </a:rPr>
              <a:t>PEIR: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PD&amp;E study will be conducted as a PEIR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No state or federal funds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Follow procedures and requirements set forth in FDOT PD&amp;E manual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endParaRPr lang="en-US" altLang="en-US" sz="22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E9994-BAA8-49C8-A904-96B5044D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19601"/>
            <a:ext cx="5257800" cy="4495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raphic 133">
            <a:extLst>
              <a:ext uri="{FF2B5EF4-FFF2-40B4-BE49-F238E27FC236}">
                <a16:creationId xmlns:a16="http://schemas.microsoft.com/office/drawing/2014/main" id="{890191A2-2B01-4C3E-92EF-84691F4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667000"/>
            <a:ext cx="1513093" cy="1513093"/>
          </a:xfrm>
          <a:prstGeom prst="rect">
            <a:avLst/>
          </a:prstGeom>
        </p:spPr>
      </p:pic>
      <p:sp>
        <p:nvSpPr>
          <p:cNvPr id="10242" name="TextBox 2">
            <a:extLst>
              <a:ext uri="{FF2B5EF4-FFF2-40B4-BE49-F238E27FC236}">
                <a16:creationId xmlns:a16="http://schemas.microsoft.com/office/drawing/2014/main" id="{53B3A808-FC03-4B39-BBD6-D205D933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7162800" cy="503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Roles: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Tampa Hillsborough Expressway Authority (THEA) – Owner/Developer/Operator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HNTB – General Engineering Consultant for THEA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Project Objective: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Evaluate operational &amp; design improvements based on traffic needs, costs, impacts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Additional lanes, roadway extension and widening, ramp relocations, widenings and removal and other operational and safety concerns 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200" dirty="0">
              <a:latin typeface="+mn-lt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latin typeface="+mn-lt"/>
                <a:ea typeface="+mn-ea"/>
              </a:rPr>
              <a:t>Coordination: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THEA’s Selmon South Capacity PEIR </a:t>
            </a:r>
          </a:p>
          <a:p>
            <a:pPr marL="0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200" dirty="0">
                <a:latin typeface="+mn-lt"/>
                <a:ea typeface="+mn-ea"/>
              </a:rPr>
              <a:t>SPP/KHA/Stantec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>
              <a:latin typeface="+mn-lt"/>
              <a:ea typeface="+mn-ea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+mn-lt"/>
              <a:ea typeface="+mn-e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99E66-3202-43FD-8362-A26281BD86FE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41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Project</a:t>
            </a:r>
            <a:endParaRPr lang="en-US" alt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550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6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626516"/>
              </p:ext>
            </p:extLst>
          </p:nvPr>
        </p:nvGraphicFramePr>
        <p:xfrm>
          <a:off x="152400" y="6858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8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437613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7083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64799"/>
              </p:ext>
            </p:extLst>
          </p:nvPr>
        </p:nvGraphicFramePr>
        <p:xfrm>
          <a:off x="228600" y="6096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0120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F18-FCC8-41AA-9565-8BAA05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ea typeface="Arial Unicode MS" panose="020B0604020202020204" pitchFamily="34" charset="-128"/>
                <a:cs typeface="Leelawadee" panose="020B0502040204020203" pitchFamily="34" charset="-34"/>
              </a:rPr>
              <a:t>Whiting Street Ultimate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Leelawadee" panose="020B0502040204020203" pitchFamily="34" charset="-34"/>
              </a:rPr>
              <a:t> Project</a:t>
            </a:r>
            <a:br>
              <a:rPr lang="en-US" altLang="en-US" sz="2800" b="1" dirty="0">
                <a:ea typeface="Arial Unicode MS" panose="020B0604020202020204" pitchFamily="34" charset="-128"/>
                <a:cs typeface="Leelawadee" panose="020B0502040204020203" pitchFamily="34" charset="-34"/>
              </a:rPr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75D775-A573-429F-A40C-04CA18E7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8591"/>
              </p:ext>
            </p:extLst>
          </p:nvPr>
        </p:nvGraphicFramePr>
        <p:xfrm>
          <a:off x="133350" y="531646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4377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60000"/>
          </a:srgb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6491</TotalTime>
  <Words>1407</Words>
  <Application>Microsoft Office PowerPoint</Application>
  <PresentationFormat>On-screen Show (4:3)</PresentationFormat>
  <Paragraphs>277</Paragraphs>
  <Slides>28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 Unicode MS</vt:lpstr>
      <vt:lpstr>MS PGothic</vt:lpstr>
      <vt:lpstr>Arial</vt:lpstr>
      <vt:lpstr>Calibri</vt:lpstr>
      <vt:lpstr>Leelawadee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Whiting Street Ultimate Project </vt:lpstr>
      <vt:lpstr>Whiting Street Ultimate </vt:lpstr>
      <vt:lpstr>Whiting Street Ultimate Project </vt:lpstr>
      <vt:lpstr>Whiting Street Ultimate Project </vt:lpstr>
      <vt:lpstr>Whiting Street Ultimate Project </vt:lpstr>
      <vt:lpstr>Whiting Street Ultimate Project </vt:lpstr>
      <vt:lpstr>Schedule</vt:lpstr>
      <vt:lpstr>PowerPoint Presentation</vt:lpstr>
      <vt:lpstr>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</vt:lpstr>
      <vt:lpstr>PowerPoint Presentation</vt:lpstr>
      <vt:lpstr>PowerPoint Presentation</vt:lpstr>
      <vt:lpstr>Schedule</vt:lpstr>
      <vt:lpstr>PowerPoint Presentation</vt:lpstr>
      <vt:lpstr>PowerPoint Presentation</vt:lpstr>
      <vt:lpstr>Project Documents </vt:lpstr>
      <vt:lpstr>PowerPoint Presentation</vt:lpstr>
    </vt:vector>
  </TitlesOfParts>
  <Company>sdfhsdfg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Trippe</dc:creator>
  <cp:lastModifiedBy>James Drapp</cp:lastModifiedBy>
  <cp:revision>350</cp:revision>
  <cp:lastPrinted>2016-12-14T13:54:41Z</cp:lastPrinted>
  <dcterms:created xsi:type="dcterms:W3CDTF">2010-04-16T18:41:34Z</dcterms:created>
  <dcterms:modified xsi:type="dcterms:W3CDTF">2019-02-08T12:45:46Z</dcterms:modified>
</cp:coreProperties>
</file>